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5" r:id="rId5"/>
    <p:sldMasterId id="2147483706" r:id="rId6"/>
    <p:sldMasterId id="214748370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y="5143500" cx="9144000"/>
  <p:notesSz cx="6858000" cy="9144000"/>
  <p:embeddedFontLst>
    <p:embeddedFont>
      <p:font typeface="Figtree"/>
      <p:regular r:id="rId30"/>
      <p:bold r:id="rId31"/>
      <p:italic r:id="rId32"/>
      <p:boldItalic r:id="rId33"/>
    </p:embeddedFont>
    <p:embeddedFont>
      <p:font typeface="Raleway"/>
      <p:regular r:id="rId34"/>
      <p:bold r:id="rId35"/>
      <p:italic r:id="rId36"/>
      <p:boldItalic r:id="rId37"/>
    </p:embeddedFont>
    <p:embeddedFont>
      <p:font typeface="Actor"/>
      <p:regular r:id="rId38"/>
    </p:embeddedFont>
    <p:embeddedFont>
      <p:font typeface="Geologica"/>
      <p:regular r:id="rId39"/>
      <p:bold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8243E1-725D-413F-A08E-CE9AECE92B0B}">
  <a:tblStyle styleId="{888243E1-725D-413F-A08E-CE9AECE92B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eologica-bold.fntdata"/><Relationship Id="rId20" Type="http://schemas.openxmlformats.org/officeDocument/2006/relationships/slide" Target="slides/slide12.xml"/><Relationship Id="rId42" Type="http://schemas.openxmlformats.org/officeDocument/2006/relationships/font" Target="fonts/OpenSans-bold.fntdata"/><Relationship Id="rId41" Type="http://schemas.openxmlformats.org/officeDocument/2006/relationships/font" Target="fonts/OpenSans-regular.fntdata"/><Relationship Id="rId22" Type="http://schemas.openxmlformats.org/officeDocument/2006/relationships/slide" Target="slides/slide14.xml"/><Relationship Id="rId44" Type="http://schemas.openxmlformats.org/officeDocument/2006/relationships/font" Target="fonts/OpenSans-boldItalic.fntdata"/><Relationship Id="rId21" Type="http://schemas.openxmlformats.org/officeDocument/2006/relationships/slide" Target="slides/slide13.xml"/><Relationship Id="rId43" Type="http://schemas.openxmlformats.org/officeDocument/2006/relationships/font" Target="fonts/OpenSans-italic.fntdata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Figtree-bold.fntdata"/><Relationship Id="rId30" Type="http://schemas.openxmlformats.org/officeDocument/2006/relationships/font" Target="fonts/Figtree-regular.fntdata"/><Relationship Id="rId11" Type="http://schemas.openxmlformats.org/officeDocument/2006/relationships/slide" Target="slides/slide3.xml"/><Relationship Id="rId33" Type="http://schemas.openxmlformats.org/officeDocument/2006/relationships/font" Target="fonts/Figtree-boldItalic.fntdata"/><Relationship Id="rId10" Type="http://schemas.openxmlformats.org/officeDocument/2006/relationships/slide" Target="slides/slide2.xml"/><Relationship Id="rId32" Type="http://schemas.openxmlformats.org/officeDocument/2006/relationships/font" Target="fonts/Figtree-italic.fntdata"/><Relationship Id="rId13" Type="http://schemas.openxmlformats.org/officeDocument/2006/relationships/slide" Target="slides/slide5.xml"/><Relationship Id="rId35" Type="http://schemas.openxmlformats.org/officeDocument/2006/relationships/font" Target="fonts/Raleway-bold.fntdata"/><Relationship Id="rId12" Type="http://schemas.openxmlformats.org/officeDocument/2006/relationships/slide" Target="slides/slide4.xml"/><Relationship Id="rId34" Type="http://schemas.openxmlformats.org/officeDocument/2006/relationships/font" Target="fonts/Raleway-regular.fntdata"/><Relationship Id="rId15" Type="http://schemas.openxmlformats.org/officeDocument/2006/relationships/slide" Target="slides/slide7.xml"/><Relationship Id="rId37" Type="http://schemas.openxmlformats.org/officeDocument/2006/relationships/font" Target="fonts/Raleway-boldItalic.fntdata"/><Relationship Id="rId14" Type="http://schemas.openxmlformats.org/officeDocument/2006/relationships/slide" Target="slides/slide6.xml"/><Relationship Id="rId36" Type="http://schemas.openxmlformats.org/officeDocument/2006/relationships/font" Target="fonts/Raleway-italic.fntdata"/><Relationship Id="rId17" Type="http://schemas.openxmlformats.org/officeDocument/2006/relationships/slide" Target="slides/slide9.xml"/><Relationship Id="rId39" Type="http://schemas.openxmlformats.org/officeDocument/2006/relationships/font" Target="fonts/Geologica-regular.fntdata"/><Relationship Id="rId16" Type="http://schemas.openxmlformats.org/officeDocument/2006/relationships/slide" Target="slides/slide8.xml"/><Relationship Id="rId38" Type="http://schemas.openxmlformats.org/officeDocument/2006/relationships/font" Target="fonts/Actor-regular.fntdata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1b61aba739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1b61aba739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b6733f7b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1b6733f7b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4098d4e0fe9_0_7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4098d4e0fe9_0_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4098d4e0f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4098d4e0f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Keung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16f32c3446c63b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h16f32c3446c63b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4098d4e0fe9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4098d4e0fe9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4098d4e0fe9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4098d4e0fe9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4098d4e0fe9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4098d4e0fe9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40991e260b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40991e260b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4098d4e0fe9_0_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4098d4e0fe9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40991e260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40991e260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40991e260b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40991e260b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40991e260b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40991e260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40991e260b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40991e260b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40991e260b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40991e260b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40991e260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40991e260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40991e260b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40991e260b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40991e260b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40991e260b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4098d4e0fe9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4098d4e0fe9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4098d4e0fe9_0_8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4098d4e0fe9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1b6733f7b0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31b6733f7b0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-63200" y="-34100"/>
            <a:ext cx="9251100" cy="377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4"/>
          <p:cNvSpPr txBox="1"/>
          <p:nvPr>
            <p:ph type="ctrTitle"/>
          </p:nvPr>
        </p:nvSpPr>
        <p:spPr>
          <a:xfrm>
            <a:off x="713225" y="1301875"/>
            <a:ext cx="5331900" cy="141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713225" y="2753250"/>
            <a:ext cx="45288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>
            <a:off x="713225" y="2684385"/>
            <a:ext cx="38589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9" name="Google Shape;59;p15"/>
          <p:cNvSpPr txBox="1"/>
          <p:nvPr>
            <p:ph hasCustomPrompt="1" idx="2" type="title"/>
          </p:nvPr>
        </p:nvSpPr>
        <p:spPr>
          <a:xfrm>
            <a:off x="713225" y="1419535"/>
            <a:ext cx="1450800" cy="963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720000" y="1190414"/>
            <a:ext cx="7704000" cy="3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7"/>
          <p:cNvSpPr txBox="1"/>
          <p:nvPr>
            <p:ph idx="1" type="subTitle"/>
          </p:nvPr>
        </p:nvSpPr>
        <p:spPr>
          <a:xfrm>
            <a:off x="4779792" y="2726551"/>
            <a:ext cx="3660300" cy="11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2" type="subTitle"/>
          </p:nvPr>
        </p:nvSpPr>
        <p:spPr>
          <a:xfrm>
            <a:off x="746050" y="2726550"/>
            <a:ext cx="3660300" cy="11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3" type="subTitle"/>
          </p:nvPr>
        </p:nvSpPr>
        <p:spPr>
          <a:xfrm>
            <a:off x="746050" y="2283700"/>
            <a:ext cx="3660300" cy="42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69" name="Google Shape;69;p17"/>
          <p:cNvSpPr txBox="1"/>
          <p:nvPr>
            <p:ph idx="4" type="subTitle"/>
          </p:nvPr>
        </p:nvSpPr>
        <p:spPr>
          <a:xfrm>
            <a:off x="4779792" y="2283700"/>
            <a:ext cx="3660300" cy="42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0" name="Google Shape;7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76" name="Google Shape;76;p19"/>
          <p:cNvSpPr txBox="1"/>
          <p:nvPr>
            <p:ph type="title"/>
          </p:nvPr>
        </p:nvSpPr>
        <p:spPr>
          <a:xfrm>
            <a:off x="722025" y="1061100"/>
            <a:ext cx="364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" type="subTitle"/>
          </p:nvPr>
        </p:nvSpPr>
        <p:spPr>
          <a:xfrm>
            <a:off x="722033" y="2158025"/>
            <a:ext cx="3644700" cy="17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78" name="Google Shape;78;p19"/>
          <p:cNvSpPr/>
          <p:nvPr>
            <p:ph idx="2" type="pic"/>
          </p:nvPr>
        </p:nvSpPr>
        <p:spPr>
          <a:xfrm>
            <a:off x="4759350" y="539500"/>
            <a:ext cx="30636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/>
          <p:nvPr/>
        </p:nvSpPr>
        <p:spPr>
          <a:xfrm>
            <a:off x="5476950" y="3234750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81" name="Google Shape;81;p20"/>
          <p:cNvSpPr/>
          <p:nvPr/>
        </p:nvSpPr>
        <p:spPr>
          <a:xfrm>
            <a:off x="0" y="1270625"/>
            <a:ext cx="7203600" cy="2563500"/>
          </a:xfrm>
          <a:prstGeom prst="rect">
            <a:avLst/>
          </a:prstGeom>
          <a:solidFill>
            <a:srgbClr val="F9F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2" name="Google Shape;82;p20"/>
          <p:cNvGrpSpPr/>
          <p:nvPr/>
        </p:nvGrpSpPr>
        <p:grpSpPr>
          <a:xfrm rot="5400000">
            <a:off x="5087575" y="-168435"/>
            <a:ext cx="615152" cy="2716009"/>
            <a:chOff x="6482900" y="1354425"/>
            <a:chExt cx="235600" cy="1829825"/>
          </a:xfrm>
        </p:grpSpPr>
        <p:sp>
          <p:nvSpPr>
            <p:cNvPr id="83" name="Google Shape;83;p20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0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0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0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0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0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0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0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0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0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0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0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0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0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" name="Google Shape;97;p20"/>
          <p:cNvSpPr txBox="1"/>
          <p:nvPr>
            <p:ph type="title"/>
          </p:nvPr>
        </p:nvSpPr>
        <p:spPr>
          <a:xfrm>
            <a:off x="713225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513300" y="637825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00" name="Google Shape;100;p21"/>
          <p:cNvSpPr/>
          <p:nvPr/>
        </p:nvSpPr>
        <p:spPr>
          <a:xfrm>
            <a:off x="0" y="1270625"/>
            <a:ext cx="7203600" cy="2563500"/>
          </a:xfrm>
          <a:prstGeom prst="rect">
            <a:avLst/>
          </a:prstGeom>
          <a:solidFill>
            <a:srgbClr val="F9F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21"/>
          <p:cNvSpPr txBox="1"/>
          <p:nvPr>
            <p:ph type="title"/>
          </p:nvPr>
        </p:nvSpPr>
        <p:spPr>
          <a:xfrm>
            <a:off x="713225" y="12540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" type="subTitle"/>
          </p:nvPr>
        </p:nvSpPr>
        <p:spPr>
          <a:xfrm>
            <a:off x="713225" y="32184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103" name="Google Shape;103;p21"/>
          <p:cNvGrpSpPr/>
          <p:nvPr/>
        </p:nvGrpSpPr>
        <p:grpSpPr>
          <a:xfrm rot="5400000">
            <a:off x="6598275" y="2486040"/>
            <a:ext cx="615152" cy="2716009"/>
            <a:chOff x="6482900" y="1354425"/>
            <a:chExt cx="235600" cy="1829825"/>
          </a:xfrm>
        </p:grpSpPr>
        <p:sp>
          <p:nvSpPr>
            <p:cNvPr id="104" name="Google Shape;104;p21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1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1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1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1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1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1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1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1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1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>
            <p:ph idx="2" type="pic"/>
          </p:nvPr>
        </p:nvSpPr>
        <p:spPr>
          <a:xfrm>
            <a:off x="-5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22"/>
          <p:cNvSpPr txBox="1"/>
          <p:nvPr>
            <p:ph type="title"/>
          </p:nvPr>
        </p:nvSpPr>
        <p:spPr>
          <a:xfrm>
            <a:off x="713225" y="1914625"/>
            <a:ext cx="3094200" cy="875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hasCustomPrompt="1" type="title"/>
          </p:nvPr>
        </p:nvSpPr>
        <p:spPr>
          <a:xfrm>
            <a:off x="713225" y="1379525"/>
            <a:ext cx="5963400" cy="13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3" name="Google Shape;123;p23"/>
          <p:cNvSpPr txBox="1"/>
          <p:nvPr>
            <p:ph idx="1" type="subTitle"/>
          </p:nvPr>
        </p:nvSpPr>
        <p:spPr>
          <a:xfrm>
            <a:off x="713225" y="2826253"/>
            <a:ext cx="59634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/>
          <p:nvPr/>
        </p:nvSpPr>
        <p:spPr>
          <a:xfrm>
            <a:off x="1417275" y="-5725"/>
            <a:ext cx="7726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27" name="Google Shape;127;p25"/>
          <p:cNvSpPr txBox="1"/>
          <p:nvPr>
            <p:ph type="title"/>
          </p:nvPr>
        </p:nvSpPr>
        <p:spPr>
          <a:xfrm>
            <a:off x="2320200" y="445025"/>
            <a:ext cx="610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hasCustomPrompt="1" idx="2" type="title"/>
          </p:nvPr>
        </p:nvSpPr>
        <p:spPr>
          <a:xfrm>
            <a:off x="2450125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25"/>
          <p:cNvSpPr txBox="1"/>
          <p:nvPr>
            <p:ph hasCustomPrompt="1" idx="3" type="title"/>
          </p:nvPr>
        </p:nvSpPr>
        <p:spPr>
          <a:xfrm>
            <a:off x="2450125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0" name="Google Shape;130;p25"/>
          <p:cNvSpPr txBox="1"/>
          <p:nvPr>
            <p:ph hasCustomPrompt="1" idx="4" type="title"/>
          </p:nvPr>
        </p:nvSpPr>
        <p:spPr>
          <a:xfrm>
            <a:off x="4387400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1" name="Google Shape;131;p25"/>
          <p:cNvSpPr txBox="1"/>
          <p:nvPr>
            <p:ph hasCustomPrompt="1" idx="5" type="title"/>
          </p:nvPr>
        </p:nvSpPr>
        <p:spPr>
          <a:xfrm>
            <a:off x="4387400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25"/>
          <p:cNvSpPr txBox="1"/>
          <p:nvPr>
            <p:ph hasCustomPrompt="1" idx="6" type="title"/>
          </p:nvPr>
        </p:nvSpPr>
        <p:spPr>
          <a:xfrm>
            <a:off x="6324675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3" name="Google Shape;133;p25"/>
          <p:cNvSpPr txBox="1"/>
          <p:nvPr>
            <p:ph hasCustomPrompt="1" idx="7" type="title"/>
          </p:nvPr>
        </p:nvSpPr>
        <p:spPr>
          <a:xfrm>
            <a:off x="6324675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25"/>
          <p:cNvSpPr txBox="1"/>
          <p:nvPr>
            <p:ph idx="1" type="subTitle"/>
          </p:nvPr>
        </p:nvSpPr>
        <p:spPr>
          <a:xfrm>
            <a:off x="2450115" y="2027075"/>
            <a:ext cx="15891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5" name="Google Shape;135;p25"/>
          <p:cNvSpPr txBox="1"/>
          <p:nvPr>
            <p:ph idx="8" type="subTitle"/>
          </p:nvPr>
        </p:nvSpPr>
        <p:spPr>
          <a:xfrm>
            <a:off x="4387390" y="202707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6" name="Google Shape;136;p25"/>
          <p:cNvSpPr txBox="1"/>
          <p:nvPr>
            <p:ph idx="9" type="subTitle"/>
          </p:nvPr>
        </p:nvSpPr>
        <p:spPr>
          <a:xfrm>
            <a:off x="6324665" y="202707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7" name="Google Shape;137;p25"/>
          <p:cNvSpPr txBox="1"/>
          <p:nvPr>
            <p:ph idx="13" type="subTitle"/>
          </p:nvPr>
        </p:nvSpPr>
        <p:spPr>
          <a:xfrm>
            <a:off x="2450115" y="3460425"/>
            <a:ext cx="15891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8" name="Google Shape;138;p25"/>
          <p:cNvSpPr txBox="1"/>
          <p:nvPr>
            <p:ph idx="14" type="subTitle"/>
          </p:nvPr>
        </p:nvSpPr>
        <p:spPr>
          <a:xfrm>
            <a:off x="4387390" y="346042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9" name="Google Shape;139;p25"/>
          <p:cNvSpPr txBox="1"/>
          <p:nvPr>
            <p:ph idx="15" type="subTitle"/>
          </p:nvPr>
        </p:nvSpPr>
        <p:spPr>
          <a:xfrm>
            <a:off x="6324665" y="346042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142" name="Google Shape;142;p26"/>
          <p:cNvSpPr/>
          <p:nvPr>
            <p:ph idx="2" type="pic"/>
          </p:nvPr>
        </p:nvSpPr>
        <p:spPr>
          <a:xfrm>
            <a:off x="713225" y="1733175"/>
            <a:ext cx="2393400" cy="28710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6"/>
          <p:cNvSpPr/>
          <p:nvPr>
            <p:ph idx="3" type="pic"/>
          </p:nvPr>
        </p:nvSpPr>
        <p:spPr>
          <a:xfrm>
            <a:off x="5647375" y="539500"/>
            <a:ext cx="2175600" cy="17823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6"/>
          <p:cNvSpPr/>
          <p:nvPr>
            <p:ph idx="4" type="pic"/>
          </p:nvPr>
        </p:nvSpPr>
        <p:spPr>
          <a:xfrm>
            <a:off x="5647375" y="2393925"/>
            <a:ext cx="2175600" cy="22101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26"/>
          <p:cNvSpPr txBox="1"/>
          <p:nvPr>
            <p:ph type="title"/>
          </p:nvPr>
        </p:nvSpPr>
        <p:spPr>
          <a:xfrm>
            <a:off x="713225" y="546316"/>
            <a:ext cx="2103600" cy="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1" type="subTitle"/>
          </p:nvPr>
        </p:nvSpPr>
        <p:spPr>
          <a:xfrm>
            <a:off x="2974275" y="546241"/>
            <a:ext cx="2498100" cy="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7" name="Google Shape;147;p26"/>
          <p:cNvSpPr/>
          <p:nvPr>
            <p:ph idx="5" type="pic"/>
          </p:nvPr>
        </p:nvSpPr>
        <p:spPr>
          <a:xfrm>
            <a:off x="3180300" y="1733175"/>
            <a:ext cx="2393400" cy="287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/>
          <p:nvPr/>
        </p:nvSpPr>
        <p:spPr>
          <a:xfrm>
            <a:off x="-63200" y="-34100"/>
            <a:ext cx="9251100" cy="4076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720000" y="1215751"/>
            <a:ext cx="7704000" cy="3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720000" y="1215750"/>
            <a:ext cx="3852000" cy="11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56" name="Google Shape;156;p28"/>
          <p:cNvSpPr txBox="1"/>
          <p:nvPr>
            <p:ph idx="2" type="body"/>
          </p:nvPr>
        </p:nvSpPr>
        <p:spPr>
          <a:xfrm>
            <a:off x="4578775" y="1215750"/>
            <a:ext cx="3852000" cy="20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" type="subTitle"/>
          </p:nvPr>
        </p:nvSpPr>
        <p:spPr>
          <a:xfrm>
            <a:off x="724025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1" name="Google Shape;161;p29"/>
          <p:cNvSpPr txBox="1"/>
          <p:nvPr>
            <p:ph idx="2" type="subTitle"/>
          </p:nvPr>
        </p:nvSpPr>
        <p:spPr>
          <a:xfrm>
            <a:off x="3270750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2" name="Google Shape;162;p29"/>
          <p:cNvSpPr txBox="1"/>
          <p:nvPr>
            <p:ph idx="3" type="subTitle"/>
          </p:nvPr>
        </p:nvSpPr>
        <p:spPr>
          <a:xfrm>
            <a:off x="5817475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3" name="Google Shape;163;p29"/>
          <p:cNvSpPr txBox="1"/>
          <p:nvPr>
            <p:ph idx="4" type="subTitle"/>
          </p:nvPr>
        </p:nvSpPr>
        <p:spPr>
          <a:xfrm>
            <a:off x="724025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4" name="Google Shape;164;p29"/>
          <p:cNvSpPr txBox="1"/>
          <p:nvPr>
            <p:ph idx="5" type="subTitle"/>
          </p:nvPr>
        </p:nvSpPr>
        <p:spPr>
          <a:xfrm>
            <a:off x="3270754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65" name="Google Shape;165;p29"/>
          <p:cNvSpPr txBox="1"/>
          <p:nvPr>
            <p:ph idx="6" type="subTitle"/>
          </p:nvPr>
        </p:nvSpPr>
        <p:spPr>
          <a:xfrm>
            <a:off x="5817476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9" name="Google Shape;169;p30"/>
          <p:cNvSpPr txBox="1"/>
          <p:nvPr>
            <p:ph idx="1" type="subTitle"/>
          </p:nvPr>
        </p:nvSpPr>
        <p:spPr>
          <a:xfrm>
            <a:off x="713236" y="1732200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2" type="subTitle"/>
          </p:nvPr>
        </p:nvSpPr>
        <p:spPr>
          <a:xfrm>
            <a:off x="4539788" y="1732200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3" type="subTitle"/>
          </p:nvPr>
        </p:nvSpPr>
        <p:spPr>
          <a:xfrm>
            <a:off x="713236" y="3240375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4" type="subTitle"/>
          </p:nvPr>
        </p:nvSpPr>
        <p:spPr>
          <a:xfrm>
            <a:off x="4539788" y="3240375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5" type="subTitle"/>
          </p:nvPr>
        </p:nvSpPr>
        <p:spPr>
          <a:xfrm>
            <a:off x="713236" y="136265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4" name="Google Shape;174;p30"/>
          <p:cNvSpPr txBox="1"/>
          <p:nvPr>
            <p:ph idx="6" type="subTitle"/>
          </p:nvPr>
        </p:nvSpPr>
        <p:spPr>
          <a:xfrm>
            <a:off x="713236" y="287090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5" name="Google Shape;175;p30"/>
          <p:cNvSpPr txBox="1"/>
          <p:nvPr>
            <p:ph idx="7" type="subTitle"/>
          </p:nvPr>
        </p:nvSpPr>
        <p:spPr>
          <a:xfrm>
            <a:off x="4539761" y="136265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6" name="Google Shape;176;p30"/>
          <p:cNvSpPr txBox="1"/>
          <p:nvPr>
            <p:ph idx="8" type="subTitle"/>
          </p:nvPr>
        </p:nvSpPr>
        <p:spPr>
          <a:xfrm>
            <a:off x="4539761" y="287090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3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0" name="Google Shape;180;p31"/>
          <p:cNvSpPr txBox="1"/>
          <p:nvPr>
            <p:ph idx="1" type="subTitle"/>
          </p:nvPr>
        </p:nvSpPr>
        <p:spPr>
          <a:xfrm>
            <a:off x="720000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31"/>
          <p:cNvSpPr txBox="1"/>
          <p:nvPr>
            <p:ph idx="2" type="subTitle"/>
          </p:nvPr>
        </p:nvSpPr>
        <p:spPr>
          <a:xfrm>
            <a:off x="3371683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2" name="Google Shape;182;p31"/>
          <p:cNvSpPr txBox="1"/>
          <p:nvPr>
            <p:ph idx="3" type="subTitle"/>
          </p:nvPr>
        </p:nvSpPr>
        <p:spPr>
          <a:xfrm>
            <a:off x="720000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3" name="Google Shape;183;p31"/>
          <p:cNvSpPr txBox="1"/>
          <p:nvPr>
            <p:ph idx="4" type="subTitle"/>
          </p:nvPr>
        </p:nvSpPr>
        <p:spPr>
          <a:xfrm>
            <a:off x="3371683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4" name="Google Shape;184;p31"/>
          <p:cNvSpPr txBox="1"/>
          <p:nvPr>
            <p:ph idx="5" type="subTitle"/>
          </p:nvPr>
        </p:nvSpPr>
        <p:spPr>
          <a:xfrm>
            <a:off x="6021900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5" name="Google Shape;185;p31"/>
          <p:cNvSpPr txBox="1"/>
          <p:nvPr>
            <p:ph idx="6" type="subTitle"/>
          </p:nvPr>
        </p:nvSpPr>
        <p:spPr>
          <a:xfrm>
            <a:off x="6021900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31"/>
          <p:cNvSpPr txBox="1"/>
          <p:nvPr>
            <p:ph idx="7" type="subTitle"/>
          </p:nvPr>
        </p:nvSpPr>
        <p:spPr>
          <a:xfrm>
            <a:off x="720000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31"/>
          <p:cNvSpPr txBox="1"/>
          <p:nvPr>
            <p:ph idx="8" type="subTitle"/>
          </p:nvPr>
        </p:nvSpPr>
        <p:spPr>
          <a:xfrm>
            <a:off x="3371684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8" name="Google Shape;188;p31"/>
          <p:cNvSpPr txBox="1"/>
          <p:nvPr>
            <p:ph idx="9" type="subTitle"/>
          </p:nvPr>
        </p:nvSpPr>
        <p:spPr>
          <a:xfrm>
            <a:off x="6021901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9" name="Google Shape;189;p31"/>
          <p:cNvSpPr txBox="1"/>
          <p:nvPr>
            <p:ph idx="13" type="subTitle"/>
          </p:nvPr>
        </p:nvSpPr>
        <p:spPr>
          <a:xfrm>
            <a:off x="720000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0" name="Google Shape;190;p31"/>
          <p:cNvSpPr txBox="1"/>
          <p:nvPr>
            <p:ph idx="14" type="subTitle"/>
          </p:nvPr>
        </p:nvSpPr>
        <p:spPr>
          <a:xfrm>
            <a:off x="3371684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91" name="Google Shape;191;p31"/>
          <p:cNvSpPr txBox="1"/>
          <p:nvPr>
            <p:ph idx="15" type="subTitle"/>
          </p:nvPr>
        </p:nvSpPr>
        <p:spPr>
          <a:xfrm>
            <a:off x="6021901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" name="Google Shape;194;p3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/>
          <p:nvPr/>
        </p:nvSpPr>
        <p:spPr>
          <a:xfrm>
            <a:off x="-63200" y="-34100"/>
            <a:ext cx="9251100" cy="377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33"/>
          <p:cNvSpPr txBox="1"/>
          <p:nvPr>
            <p:ph type="title"/>
          </p:nvPr>
        </p:nvSpPr>
        <p:spPr>
          <a:xfrm>
            <a:off x="713225" y="1203733"/>
            <a:ext cx="3813600" cy="9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65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8" name="Google Shape;198;p33"/>
          <p:cNvSpPr txBox="1"/>
          <p:nvPr>
            <p:ph idx="1" type="subTitle"/>
          </p:nvPr>
        </p:nvSpPr>
        <p:spPr>
          <a:xfrm>
            <a:off x="713225" y="1974725"/>
            <a:ext cx="38136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9" name="Google Shape;199;p33"/>
          <p:cNvSpPr txBox="1"/>
          <p:nvPr/>
        </p:nvSpPr>
        <p:spPr>
          <a:xfrm>
            <a:off x="5345575" y="1974725"/>
            <a:ext cx="30852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CREDITS: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This presentation template was created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includes icons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infographics &amp; images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endParaRPr b="1" sz="1000" u="sng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202" name="Google Shape;202;p34"/>
          <p:cNvGrpSpPr/>
          <p:nvPr/>
        </p:nvGrpSpPr>
        <p:grpSpPr>
          <a:xfrm rot="10800000">
            <a:off x="8123200" y="1438915"/>
            <a:ext cx="615152" cy="2716009"/>
            <a:chOff x="6482900" y="1354425"/>
            <a:chExt cx="235600" cy="1829825"/>
          </a:xfrm>
        </p:grpSpPr>
        <p:sp>
          <p:nvSpPr>
            <p:cNvPr id="203" name="Google Shape;203;p34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4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4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4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4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4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4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4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4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4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4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4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4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4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19" name="Google Shape;219;p35"/>
          <p:cNvGrpSpPr/>
          <p:nvPr/>
        </p:nvGrpSpPr>
        <p:grpSpPr>
          <a:xfrm rot="5400000">
            <a:off x="6993950" y="3245990"/>
            <a:ext cx="615152" cy="2716009"/>
            <a:chOff x="6482900" y="1354425"/>
            <a:chExt cx="235600" cy="1829825"/>
          </a:xfrm>
        </p:grpSpPr>
        <p:sp>
          <p:nvSpPr>
            <p:cNvPr id="220" name="Google Shape;220;p35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5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5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5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5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5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5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5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5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5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5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5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5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5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/>
          <p:nvPr/>
        </p:nvSpPr>
        <p:spPr>
          <a:xfrm>
            <a:off x="-63200" y="-34100"/>
            <a:ext cx="9251100" cy="377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" name="Google Shape;241;p38"/>
          <p:cNvSpPr txBox="1"/>
          <p:nvPr>
            <p:ph type="ctrTitle"/>
          </p:nvPr>
        </p:nvSpPr>
        <p:spPr>
          <a:xfrm>
            <a:off x="713225" y="1301875"/>
            <a:ext cx="5331900" cy="141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242" name="Google Shape;242;p38"/>
          <p:cNvSpPr txBox="1"/>
          <p:nvPr>
            <p:ph idx="1" type="subTitle"/>
          </p:nvPr>
        </p:nvSpPr>
        <p:spPr>
          <a:xfrm>
            <a:off x="713225" y="2753250"/>
            <a:ext cx="45288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>
            <p:ph type="title"/>
          </p:nvPr>
        </p:nvSpPr>
        <p:spPr>
          <a:xfrm>
            <a:off x="713225" y="2684385"/>
            <a:ext cx="38589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5" name="Google Shape;245;p39"/>
          <p:cNvSpPr txBox="1"/>
          <p:nvPr>
            <p:ph hasCustomPrompt="1" idx="2" type="title"/>
          </p:nvPr>
        </p:nvSpPr>
        <p:spPr>
          <a:xfrm>
            <a:off x="713225" y="1419535"/>
            <a:ext cx="1450800" cy="963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" name="Google Shape;248;p4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9" name="Google Shape;249;p40"/>
          <p:cNvSpPr txBox="1"/>
          <p:nvPr>
            <p:ph idx="1" type="body"/>
          </p:nvPr>
        </p:nvSpPr>
        <p:spPr>
          <a:xfrm>
            <a:off x="720000" y="1190414"/>
            <a:ext cx="7704000" cy="3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1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" name="Google Shape;252;p41"/>
          <p:cNvSpPr txBox="1"/>
          <p:nvPr>
            <p:ph idx="1" type="subTitle"/>
          </p:nvPr>
        </p:nvSpPr>
        <p:spPr>
          <a:xfrm>
            <a:off x="4779792" y="2726551"/>
            <a:ext cx="3660300" cy="11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3" name="Google Shape;253;p41"/>
          <p:cNvSpPr txBox="1"/>
          <p:nvPr>
            <p:ph idx="2" type="subTitle"/>
          </p:nvPr>
        </p:nvSpPr>
        <p:spPr>
          <a:xfrm>
            <a:off x="746050" y="2726550"/>
            <a:ext cx="3660300" cy="11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4" name="Google Shape;254;p41"/>
          <p:cNvSpPr txBox="1"/>
          <p:nvPr>
            <p:ph idx="3" type="subTitle"/>
          </p:nvPr>
        </p:nvSpPr>
        <p:spPr>
          <a:xfrm>
            <a:off x="746050" y="2283700"/>
            <a:ext cx="3660300" cy="42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55" name="Google Shape;255;p41"/>
          <p:cNvSpPr txBox="1"/>
          <p:nvPr>
            <p:ph idx="4" type="subTitle"/>
          </p:nvPr>
        </p:nvSpPr>
        <p:spPr>
          <a:xfrm>
            <a:off x="4779792" y="2283700"/>
            <a:ext cx="3660300" cy="42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56" name="Google Shape;256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" name="Google Shape;259;p4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62" name="Google Shape;262;p43"/>
          <p:cNvSpPr txBox="1"/>
          <p:nvPr>
            <p:ph type="title"/>
          </p:nvPr>
        </p:nvSpPr>
        <p:spPr>
          <a:xfrm>
            <a:off x="722025" y="1061100"/>
            <a:ext cx="364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3" name="Google Shape;263;p43"/>
          <p:cNvSpPr txBox="1"/>
          <p:nvPr>
            <p:ph idx="1" type="subTitle"/>
          </p:nvPr>
        </p:nvSpPr>
        <p:spPr>
          <a:xfrm>
            <a:off x="722033" y="2158025"/>
            <a:ext cx="3644700" cy="17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Figtree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264" name="Google Shape;264;p43"/>
          <p:cNvSpPr/>
          <p:nvPr>
            <p:ph idx="2" type="pic"/>
          </p:nvPr>
        </p:nvSpPr>
        <p:spPr>
          <a:xfrm>
            <a:off x="4759350" y="539500"/>
            <a:ext cx="30636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/>
          <p:nvPr/>
        </p:nvSpPr>
        <p:spPr>
          <a:xfrm>
            <a:off x="5476950" y="3234750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67" name="Google Shape;267;p44"/>
          <p:cNvSpPr/>
          <p:nvPr/>
        </p:nvSpPr>
        <p:spPr>
          <a:xfrm>
            <a:off x="0" y="1270625"/>
            <a:ext cx="7203600" cy="2563500"/>
          </a:xfrm>
          <a:prstGeom prst="rect">
            <a:avLst/>
          </a:prstGeom>
          <a:solidFill>
            <a:srgbClr val="F9F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68" name="Google Shape;268;p44"/>
          <p:cNvGrpSpPr/>
          <p:nvPr/>
        </p:nvGrpSpPr>
        <p:grpSpPr>
          <a:xfrm rot="5400000">
            <a:off x="5087575" y="-168435"/>
            <a:ext cx="615152" cy="2716009"/>
            <a:chOff x="6482900" y="1354425"/>
            <a:chExt cx="235600" cy="1829825"/>
          </a:xfrm>
        </p:grpSpPr>
        <p:sp>
          <p:nvSpPr>
            <p:cNvPr id="269" name="Google Shape;269;p44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44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44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44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44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44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44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4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4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44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4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4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4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4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44"/>
          <p:cNvSpPr txBox="1"/>
          <p:nvPr>
            <p:ph type="title"/>
          </p:nvPr>
        </p:nvSpPr>
        <p:spPr>
          <a:xfrm>
            <a:off x="713225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/>
          <p:nvPr/>
        </p:nvSpPr>
        <p:spPr>
          <a:xfrm>
            <a:off x="513300" y="637825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286" name="Google Shape;286;p45"/>
          <p:cNvSpPr/>
          <p:nvPr/>
        </p:nvSpPr>
        <p:spPr>
          <a:xfrm>
            <a:off x="0" y="1270625"/>
            <a:ext cx="7203600" cy="2563500"/>
          </a:xfrm>
          <a:prstGeom prst="rect">
            <a:avLst/>
          </a:prstGeom>
          <a:solidFill>
            <a:srgbClr val="F9F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" name="Google Shape;287;p45"/>
          <p:cNvSpPr txBox="1"/>
          <p:nvPr>
            <p:ph type="title"/>
          </p:nvPr>
        </p:nvSpPr>
        <p:spPr>
          <a:xfrm>
            <a:off x="713225" y="12540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8" name="Google Shape;288;p45"/>
          <p:cNvSpPr txBox="1"/>
          <p:nvPr>
            <p:ph idx="1" type="subTitle"/>
          </p:nvPr>
        </p:nvSpPr>
        <p:spPr>
          <a:xfrm>
            <a:off x="713225" y="32184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289" name="Google Shape;289;p45"/>
          <p:cNvGrpSpPr/>
          <p:nvPr/>
        </p:nvGrpSpPr>
        <p:grpSpPr>
          <a:xfrm rot="5400000">
            <a:off x="6598275" y="2486040"/>
            <a:ext cx="615152" cy="2716009"/>
            <a:chOff x="6482900" y="1354425"/>
            <a:chExt cx="235600" cy="1829825"/>
          </a:xfrm>
        </p:grpSpPr>
        <p:sp>
          <p:nvSpPr>
            <p:cNvPr id="290" name="Google Shape;290;p45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45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45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45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45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5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5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5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5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5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5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5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5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/>
          <p:nvPr>
            <p:ph idx="2" type="pic"/>
          </p:nvPr>
        </p:nvSpPr>
        <p:spPr>
          <a:xfrm>
            <a:off x="-5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46"/>
          <p:cNvSpPr txBox="1"/>
          <p:nvPr>
            <p:ph type="title"/>
          </p:nvPr>
        </p:nvSpPr>
        <p:spPr>
          <a:xfrm>
            <a:off x="713225" y="1914625"/>
            <a:ext cx="3094200" cy="875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2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 txBox="1"/>
          <p:nvPr>
            <p:ph hasCustomPrompt="1" type="title"/>
          </p:nvPr>
        </p:nvSpPr>
        <p:spPr>
          <a:xfrm>
            <a:off x="713225" y="1379525"/>
            <a:ext cx="5963400" cy="13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09" name="Google Shape;309;p47"/>
          <p:cNvSpPr txBox="1"/>
          <p:nvPr>
            <p:ph idx="1" type="subTitle"/>
          </p:nvPr>
        </p:nvSpPr>
        <p:spPr>
          <a:xfrm>
            <a:off x="713225" y="2826253"/>
            <a:ext cx="59634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9"/>
          <p:cNvSpPr/>
          <p:nvPr/>
        </p:nvSpPr>
        <p:spPr>
          <a:xfrm>
            <a:off x="1417275" y="-5725"/>
            <a:ext cx="7726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313" name="Google Shape;313;p49"/>
          <p:cNvSpPr txBox="1"/>
          <p:nvPr>
            <p:ph type="title"/>
          </p:nvPr>
        </p:nvSpPr>
        <p:spPr>
          <a:xfrm>
            <a:off x="2320200" y="445025"/>
            <a:ext cx="610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4" name="Google Shape;314;p49"/>
          <p:cNvSpPr txBox="1"/>
          <p:nvPr>
            <p:ph hasCustomPrompt="1" idx="2" type="title"/>
          </p:nvPr>
        </p:nvSpPr>
        <p:spPr>
          <a:xfrm>
            <a:off x="2450125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15" name="Google Shape;315;p49"/>
          <p:cNvSpPr txBox="1"/>
          <p:nvPr>
            <p:ph hasCustomPrompt="1" idx="3" type="title"/>
          </p:nvPr>
        </p:nvSpPr>
        <p:spPr>
          <a:xfrm>
            <a:off x="2450125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16" name="Google Shape;316;p49"/>
          <p:cNvSpPr txBox="1"/>
          <p:nvPr>
            <p:ph hasCustomPrompt="1" idx="4" type="title"/>
          </p:nvPr>
        </p:nvSpPr>
        <p:spPr>
          <a:xfrm>
            <a:off x="4387400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17" name="Google Shape;317;p49"/>
          <p:cNvSpPr txBox="1"/>
          <p:nvPr>
            <p:ph hasCustomPrompt="1" idx="5" type="title"/>
          </p:nvPr>
        </p:nvSpPr>
        <p:spPr>
          <a:xfrm>
            <a:off x="4387400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18" name="Google Shape;318;p49"/>
          <p:cNvSpPr txBox="1"/>
          <p:nvPr>
            <p:ph hasCustomPrompt="1" idx="6" type="title"/>
          </p:nvPr>
        </p:nvSpPr>
        <p:spPr>
          <a:xfrm>
            <a:off x="6324675" y="1584373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19" name="Google Shape;319;p49"/>
          <p:cNvSpPr txBox="1"/>
          <p:nvPr>
            <p:ph hasCustomPrompt="1" idx="7" type="title"/>
          </p:nvPr>
        </p:nvSpPr>
        <p:spPr>
          <a:xfrm>
            <a:off x="6324675" y="3017802"/>
            <a:ext cx="734700" cy="572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20" name="Google Shape;320;p49"/>
          <p:cNvSpPr txBox="1"/>
          <p:nvPr>
            <p:ph idx="1" type="subTitle"/>
          </p:nvPr>
        </p:nvSpPr>
        <p:spPr>
          <a:xfrm>
            <a:off x="2450115" y="2027075"/>
            <a:ext cx="15891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1" name="Google Shape;321;p49"/>
          <p:cNvSpPr txBox="1"/>
          <p:nvPr>
            <p:ph idx="8" type="subTitle"/>
          </p:nvPr>
        </p:nvSpPr>
        <p:spPr>
          <a:xfrm>
            <a:off x="4387390" y="202707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2" name="Google Shape;322;p49"/>
          <p:cNvSpPr txBox="1"/>
          <p:nvPr>
            <p:ph idx="9" type="subTitle"/>
          </p:nvPr>
        </p:nvSpPr>
        <p:spPr>
          <a:xfrm>
            <a:off x="6324665" y="202707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3" name="Google Shape;323;p49"/>
          <p:cNvSpPr txBox="1"/>
          <p:nvPr>
            <p:ph idx="13" type="subTitle"/>
          </p:nvPr>
        </p:nvSpPr>
        <p:spPr>
          <a:xfrm>
            <a:off x="2450115" y="3460425"/>
            <a:ext cx="15891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4" name="Google Shape;324;p49"/>
          <p:cNvSpPr txBox="1"/>
          <p:nvPr>
            <p:ph idx="14" type="subTitle"/>
          </p:nvPr>
        </p:nvSpPr>
        <p:spPr>
          <a:xfrm>
            <a:off x="4387390" y="346042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25" name="Google Shape;325;p49"/>
          <p:cNvSpPr txBox="1"/>
          <p:nvPr>
            <p:ph idx="15" type="subTitle"/>
          </p:nvPr>
        </p:nvSpPr>
        <p:spPr>
          <a:xfrm>
            <a:off x="6324665" y="3460425"/>
            <a:ext cx="1566000" cy="78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328" name="Google Shape;328;p50"/>
          <p:cNvSpPr/>
          <p:nvPr>
            <p:ph idx="2" type="pic"/>
          </p:nvPr>
        </p:nvSpPr>
        <p:spPr>
          <a:xfrm>
            <a:off x="713225" y="1733175"/>
            <a:ext cx="2393400" cy="28710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50"/>
          <p:cNvSpPr/>
          <p:nvPr>
            <p:ph idx="3" type="pic"/>
          </p:nvPr>
        </p:nvSpPr>
        <p:spPr>
          <a:xfrm>
            <a:off x="5647375" y="539500"/>
            <a:ext cx="2175600" cy="17823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50"/>
          <p:cNvSpPr/>
          <p:nvPr>
            <p:ph idx="4" type="pic"/>
          </p:nvPr>
        </p:nvSpPr>
        <p:spPr>
          <a:xfrm>
            <a:off x="5647375" y="2393925"/>
            <a:ext cx="2175600" cy="22101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50"/>
          <p:cNvSpPr txBox="1"/>
          <p:nvPr>
            <p:ph type="title"/>
          </p:nvPr>
        </p:nvSpPr>
        <p:spPr>
          <a:xfrm>
            <a:off x="713225" y="546316"/>
            <a:ext cx="2103600" cy="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2" name="Google Shape;332;p50"/>
          <p:cNvSpPr txBox="1"/>
          <p:nvPr>
            <p:ph idx="1" type="subTitle"/>
          </p:nvPr>
        </p:nvSpPr>
        <p:spPr>
          <a:xfrm>
            <a:off x="2974275" y="546241"/>
            <a:ext cx="2498100" cy="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3" name="Google Shape;333;p50"/>
          <p:cNvSpPr/>
          <p:nvPr>
            <p:ph idx="5" type="pic"/>
          </p:nvPr>
        </p:nvSpPr>
        <p:spPr>
          <a:xfrm>
            <a:off x="3180300" y="1733175"/>
            <a:ext cx="2393400" cy="287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1"/>
          <p:cNvSpPr/>
          <p:nvPr/>
        </p:nvSpPr>
        <p:spPr>
          <a:xfrm>
            <a:off x="-63200" y="-34100"/>
            <a:ext cx="9251100" cy="4076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" name="Google Shape;336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7" name="Google Shape;337;p51"/>
          <p:cNvSpPr txBox="1"/>
          <p:nvPr>
            <p:ph idx="1" type="body"/>
          </p:nvPr>
        </p:nvSpPr>
        <p:spPr>
          <a:xfrm>
            <a:off x="720000" y="1215751"/>
            <a:ext cx="7704000" cy="3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_1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" name="Google Shape;340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1" name="Google Shape;341;p52"/>
          <p:cNvSpPr txBox="1"/>
          <p:nvPr>
            <p:ph idx="1" type="body"/>
          </p:nvPr>
        </p:nvSpPr>
        <p:spPr>
          <a:xfrm>
            <a:off x="720000" y="1215750"/>
            <a:ext cx="3852000" cy="11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42" name="Google Shape;342;p52"/>
          <p:cNvSpPr txBox="1"/>
          <p:nvPr>
            <p:ph idx="2" type="body"/>
          </p:nvPr>
        </p:nvSpPr>
        <p:spPr>
          <a:xfrm>
            <a:off x="4578775" y="1215750"/>
            <a:ext cx="3852000" cy="20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3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" name="Google Shape;345;p5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6" name="Google Shape;346;p53"/>
          <p:cNvSpPr txBox="1"/>
          <p:nvPr>
            <p:ph idx="1" type="subTitle"/>
          </p:nvPr>
        </p:nvSpPr>
        <p:spPr>
          <a:xfrm>
            <a:off x="724025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47" name="Google Shape;347;p53"/>
          <p:cNvSpPr txBox="1"/>
          <p:nvPr>
            <p:ph idx="2" type="subTitle"/>
          </p:nvPr>
        </p:nvSpPr>
        <p:spPr>
          <a:xfrm>
            <a:off x="3270750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48" name="Google Shape;348;p53"/>
          <p:cNvSpPr txBox="1"/>
          <p:nvPr>
            <p:ph idx="3" type="subTitle"/>
          </p:nvPr>
        </p:nvSpPr>
        <p:spPr>
          <a:xfrm>
            <a:off x="5817475" y="2732225"/>
            <a:ext cx="2422500" cy="12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49" name="Google Shape;349;p53"/>
          <p:cNvSpPr txBox="1"/>
          <p:nvPr>
            <p:ph idx="4" type="subTitle"/>
          </p:nvPr>
        </p:nvSpPr>
        <p:spPr>
          <a:xfrm>
            <a:off x="724025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50" name="Google Shape;350;p53"/>
          <p:cNvSpPr txBox="1"/>
          <p:nvPr>
            <p:ph idx="5" type="subTitle"/>
          </p:nvPr>
        </p:nvSpPr>
        <p:spPr>
          <a:xfrm>
            <a:off x="3270754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51" name="Google Shape;351;p53"/>
          <p:cNvSpPr txBox="1"/>
          <p:nvPr>
            <p:ph idx="6" type="subTitle"/>
          </p:nvPr>
        </p:nvSpPr>
        <p:spPr>
          <a:xfrm>
            <a:off x="5817476" y="2271200"/>
            <a:ext cx="2422500" cy="4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4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5" name="Google Shape;355;p54"/>
          <p:cNvSpPr txBox="1"/>
          <p:nvPr>
            <p:ph idx="1" type="subTitle"/>
          </p:nvPr>
        </p:nvSpPr>
        <p:spPr>
          <a:xfrm>
            <a:off x="713236" y="1732200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6" name="Google Shape;356;p54"/>
          <p:cNvSpPr txBox="1"/>
          <p:nvPr>
            <p:ph idx="2" type="subTitle"/>
          </p:nvPr>
        </p:nvSpPr>
        <p:spPr>
          <a:xfrm>
            <a:off x="4539788" y="1732200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7" name="Google Shape;357;p54"/>
          <p:cNvSpPr txBox="1"/>
          <p:nvPr>
            <p:ph idx="3" type="subTitle"/>
          </p:nvPr>
        </p:nvSpPr>
        <p:spPr>
          <a:xfrm>
            <a:off x="713236" y="3240375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8" name="Google Shape;358;p54"/>
          <p:cNvSpPr txBox="1"/>
          <p:nvPr>
            <p:ph idx="4" type="subTitle"/>
          </p:nvPr>
        </p:nvSpPr>
        <p:spPr>
          <a:xfrm>
            <a:off x="4539788" y="3240375"/>
            <a:ext cx="284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9" name="Google Shape;359;p54"/>
          <p:cNvSpPr txBox="1"/>
          <p:nvPr>
            <p:ph idx="5" type="subTitle"/>
          </p:nvPr>
        </p:nvSpPr>
        <p:spPr>
          <a:xfrm>
            <a:off x="713236" y="136265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60" name="Google Shape;360;p54"/>
          <p:cNvSpPr txBox="1"/>
          <p:nvPr>
            <p:ph idx="6" type="subTitle"/>
          </p:nvPr>
        </p:nvSpPr>
        <p:spPr>
          <a:xfrm>
            <a:off x="713236" y="287090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61" name="Google Shape;361;p54"/>
          <p:cNvSpPr txBox="1"/>
          <p:nvPr>
            <p:ph idx="7" type="subTitle"/>
          </p:nvPr>
        </p:nvSpPr>
        <p:spPr>
          <a:xfrm>
            <a:off x="4539761" y="136265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62" name="Google Shape;362;p54"/>
          <p:cNvSpPr txBox="1"/>
          <p:nvPr>
            <p:ph idx="8" type="subTitle"/>
          </p:nvPr>
        </p:nvSpPr>
        <p:spPr>
          <a:xfrm>
            <a:off x="4539761" y="2870900"/>
            <a:ext cx="284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5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5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6" name="Google Shape;366;p55"/>
          <p:cNvSpPr txBox="1"/>
          <p:nvPr>
            <p:ph idx="1" type="subTitle"/>
          </p:nvPr>
        </p:nvSpPr>
        <p:spPr>
          <a:xfrm>
            <a:off x="720000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7" name="Google Shape;367;p55"/>
          <p:cNvSpPr txBox="1"/>
          <p:nvPr>
            <p:ph idx="2" type="subTitle"/>
          </p:nvPr>
        </p:nvSpPr>
        <p:spPr>
          <a:xfrm>
            <a:off x="3371683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8" name="Google Shape;368;p55"/>
          <p:cNvSpPr txBox="1"/>
          <p:nvPr>
            <p:ph idx="3" type="subTitle"/>
          </p:nvPr>
        </p:nvSpPr>
        <p:spPr>
          <a:xfrm>
            <a:off x="720000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9" name="Google Shape;369;p55"/>
          <p:cNvSpPr txBox="1"/>
          <p:nvPr>
            <p:ph idx="4" type="subTitle"/>
          </p:nvPr>
        </p:nvSpPr>
        <p:spPr>
          <a:xfrm>
            <a:off x="3371683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0" name="Google Shape;370;p55"/>
          <p:cNvSpPr txBox="1"/>
          <p:nvPr>
            <p:ph idx="5" type="subTitle"/>
          </p:nvPr>
        </p:nvSpPr>
        <p:spPr>
          <a:xfrm>
            <a:off x="6021900" y="1642577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1" name="Google Shape;371;p55"/>
          <p:cNvSpPr txBox="1"/>
          <p:nvPr>
            <p:ph idx="6" type="subTitle"/>
          </p:nvPr>
        </p:nvSpPr>
        <p:spPr>
          <a:xfrm>
            <a:off x="6021900" y="3059450"/>
            <a:ext cx="24021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2" name="Google Shape;372;p55"/>
          <p:cNvSpPr txBox="1"/>
          <p:nvPr>
            <p:ph idx="7" type="subTitle"/>
          </p:nvPr>
        </p:nvSpPr>
        <p:spPr>
          <a:xfrm>
            <a:off x="720000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73" name="Google Shape;373;p55"/>
          <p:cNvSpPr txBox="1"/>
          <p:nvPr>
            <p:ph idx="8" type="subTitle"/>
          </p:nvPr>
        </p:nvSpPr>
        <p:spPr>
          <a:xfrm>
            <a:off x="3371684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74" name="Google Shape;374;p55"/>
          <p:cNvSpPr txBox="1"/>
          <p:nvPr>
            <p:ph idx="9" type="subTitle"/>
          </p:nvPr>
        </p:nvSpPr>
        <p:spPr>
          <a:xfrm>
            <a:off x="6021901" y="1268700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75" name="Google Shape;375;p55"/>
          <p:cNvSpPr txBox="1"/>
          <p:nvPr>
            <p:ph idx="13" type="subTitle"/>
          </p:nvPr>
        </p:nvSpPr>
        <p:spPr>
          <a:xfrm>
            <a:off x="720000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76" name="Google Shape;376;p55"/>
          <p:cNvSpPr txBox="1"/>
          <p:nvPr>
            <p:ph idx="14" type="subTitle"/>
          </p:nvPr>
        </p:nvSpPr>
        <p:spPr>
          <a:xfrm>
            <a:off x="3371684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77" name="Google Shape;377;p55"/>
          <p:cNvSpPr txBox="1"/>
          <p:nvPr>
            <p:ph idx="15" type="subTitle"/>
          </p:nvPr>
        </p:nvSpPr>
        <p:spPr>
          <a:xfrm>
            <a:off x="6021901" y="2682352"/>
            <a:ext cx="2402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18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6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5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7"/>
          <p:cNvSpPr/>
          <p:nvPr/>
        </p:nvSpPr>
        <p:spPr>
          <a:xfrm>
            <a:off x="-63200" y="-34100"/>
            <a:ext cx="9251100" cy="377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3" name="Google Shape;383;p57"/>
          <p:cNvSpPr txBox="1"/>
          <p:nvPr>
            <p:ph type="title"/>
          </p:nvPr>
        </p:nvSpPr>
        <p:spPr>
          <a:xfrm>
            <a:off x="713225" y="1203733"/>
            <a:ext cx="3813600" cy="9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65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4" name="Google Shape;384;p57"/>
          <p:cNvSpPr txBox="1"/>
          <p:nvPr>
            <p:ph idx="1" type="subTitle"/>
          </p:nvPr>
        </p:nvSpPr>
        <p:spPr>
          <a:xfrm>
            <a:off x="713225" y="1974725"/>
            <a:ext cx="38136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5" name="Google Shape;385;p57"/>
          <p:cNvSpPr txBox="1"/>
          <p:nvPr/>
        </p:nvSpPr>
        <p:spPr>
          <a:xfrm>
            <a:off x="5345575" y="1974725"/>
            <a:ext cx="30852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CREDITS: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This presentation template was created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includes icons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GB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infographics &amp; images by </a:t>
            </a:r>
            <a:r>
              <a:rPr b="1"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-GB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endParaRPr b="1" sz="1000" u="sng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8"/>
          <p:cNvSpPr/>
          <p:nvPr/>
        </p:nvSpPr>
        <p:spPr>
          <a:xfrm>
            <a:off x="-550" y="-5725"/>
            <a:ext cx="84312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grpSp>
        <p:nvGrpSpPr>
          <p:cNvPr id="388" name="Google Shape;388;p58"/>
          <p:cNvGrpSpPr/>
          <p:nvPr/>
        </p:nvGrpSpPr>
        <p:grpSpPr>
          <a:xfrm rot="10800000">
            <a:off x="8123200" y="1438915"/>
            <a:ext cx="615152" cy="2716009"/>
            <a:chOff x="6482900" y="1354425"/>
            <a:chExt cx="235600" cy="1829825"/>
          </a:xfrm>
        </p:grpSpPr>
        <p:sp>
          <p:nvSpPr>
            <p:cNvPr id="389" name="Google Shape;389;p58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58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58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58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58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58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58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58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58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58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58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58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58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58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9"/>
          <p:cNvSpPr/>
          <p:nvPr/>
        </p:nvSpPr>
        <p:spPr>
          <a:xfrm>
            <a:off x="-63200" y="-34100"/>
            <a:ext cx="9251100" cy="463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05" name="Google Shape;405;p59"/>
          <p:cNvGrpSpPr/>
          <p:nvPr/>
        </p:nvGrpSpPr>
        <p:grpSpPr>
          <a:xfrm rot="5400000">
            <a:off x="6993950" y="3245990"/>
            <a:ext cx="615152" cy="2716009"/>
            <a:chOff x="6482900" y="1354425"/>
            <a:chExt cx="235600" cy="1829825"/>
          </a:xfrm>
        </p:grpSpPr>
        <p:sp>
          <p:nvSpPr>
            <p:cNvPr id="406" name="Google Shape;406;p59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59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59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59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59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59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59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59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59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59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59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59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59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59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2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0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24" Type="http://schemas.openxmlformats.org/officeDocument/2006/relationships/theme" Target="../theme/theme4.xml"/><Relationship Id="rId12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47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53.xml"/><Relationship Id="rId6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logica"/>
              <a:buNone/>
              <a:defRPr b="1" sz="30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/>
        </p:txBody>
      </p:sp>
      <p:sp>
        <p:nvSpPr>
          <p:cNvPr id="238" name="Google Shape;238;p37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hackney.gov.uk/planning-and-building/planning-policies-and-local-plan/local-plan/hackneys-new-local-plan-2029/hackney-local-plan-timetabl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hackney.gov.uk/planning-and-building/planning-policies-and-local-plan/local-plan/hackneys-new-local-plan-2029/help-shape-our-new-local-plan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1"/>
          <p:cNvSpPr txBox="1"/>
          <p:nvPr>
            <p:ph type="ctrTitle"/>
          </p:nvPr>
        </p:nvSpPr>
        <p:spPr>
          <a:xfrm>
            <a:off x="713225" y="626975"/>
            <a:ext cx="5331900" cy="208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Local Plan </a:t>
            </a:r>
            <a:r>
              <a:rPr lang="en-GB"/>
              <a:t>Consultation</a:t>
            </a:r>
            <a:r>
              <a:rPr lang="en-GB"/>
              <a:t>  WDCO - </a:t>
            </a:r>
            <a:endParaRPr/>
          </a:p>
        </p:txBody>
      </p:sp>
      <p:sp>
        <p:nvSpPr>
          <p:cNvPr id="427" name="Google Shape;427;p61"/>
          <p:cNvSpPr txBox="1"/>
          <p:nvPr>
            <p:ph idx="1" type="subTitle"/>
          </p:nvPr>
        </p:nvSpPr>
        <p:spPr>
          <a:xfrm>
            <a:off x="713225" y="2753250"/>
            <a:ext cx="56640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Hackney - Strategic Planning Team - 15 October 2026</a:t>
            </a:r>
            <a:endParaRPr/>
          </a:p>
        </p:txBody>
      </p:sp>
      <p:grpSp>
        <p:nvGrpSpPr>
          <p:cNvPr id="428" name="Google Shape;428;p61"/>
          <p:cNvGrpSpPr/>
          <p:nvPr/>
        </p:nvGrpSpPr>
        <p:grpSpPr>
          <a:xfrm rot="5400000">
            <a:off x="6557950" y="2390790"/>
            <a:ext cx="615152" cy="2716009"/>
            <a:chOff x="6482900" y="1354425"/>
            <a:chExt cx="235600" cy="1829825"/>
          </a:xfrm>
        </p:grpSpPr>
        <p:sp>
          <p:nvSpPr>
            <p:cNvPr id="429" name="Google Shape;429;p61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61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61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61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61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61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61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61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61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61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61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61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61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61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3" name="Google Shape;44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975" y="4797250"/>
            <a:ext cx="1251988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2"/>
          <p:cNvSpPr/>
          <p:nvPr/>
        </p:nvSpPr>
        <p:spPr>
          <a:xfrm>
            <a:off x="2700125" y="3620000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449" name="Google Shape;449;p62"/>
          <p:cNvSpPr/>
          <p:nvPr/>
        </p:nvSpPr>
        <p:spPr>
          <a:xfrm>
            <a:off x="0" y="2472129"/>
            <a:ext cx="6783000" cy="177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0" name="Google Shape;450;p62"/>
          <p:cNvSpPr txBox="1"/>
          <p:nvPr>
            <p:ph type="title"/>
          </p:nvPr>
        </p:nvSpPr>
        <p:spPr>
          <a:xfrm>
            <a:off x="713225" y="2684375"/>
            <a:ext cx="45813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Overview of Local Plan </a:t>
            </a:r>
            <a:endParaRPr/>
          </a:p>
        </p:txBody>
      </p:sp>
      <p:sp>
        <p:nvSpPr>
          <p:cNvPr id="451" name="Google Shape;451;p62"/>
          <p:cNvSpPr txBox="1"/>
          <p:nvPr>
            <p:ph idx="2" type="title"/>
          </p:nvPr>
        </p:nvSpPr>
        <p:spPr>
          <a:xfrm>
            <a:off x="713225" y="1419535"/>
            <a:ext cx="1450800" cy="96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  <a:endParaRPr/>
          </a:p>
        </p:txBody>
      </p:sp>
      <p:grpSp>
        <p:nvGrpSpPr>
          <p:cNvPr id="452" name="Google Shape;452;p62"/>
          <p:cNvGrpSpPr/>
          <p:nvPr/>
        </p:nvGrpSpPr>
        <p:grpSpPr>
          <a:xfrm rot="5400000">
            <a:off x="6030800" y="1131615"/>
            <a:ext cx="615152" cy="2716009"/>
            <a:chOff x="6482900" y="1354425"/>
            <a:chExt cx="235600" cy="1829825"/>
          </a:xfrm>
        </p:grpSpPr>
        <p:sp>
          <p:nvSpPr>
            <p:cNvPr id="453" name="Google Shape;453;p62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62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62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62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62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62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62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62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62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62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62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62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62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62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67" name="Google Shape;46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975" y="4797250"/>
            <a:ext cx="1251988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Priorities for New Administration</a:t>
            </a:r>
            <a:endParaRPr/>
          </a:p>
        </p:txBody>
      </p:sp>
      <p:sp>
        <p:nvSpPr>
          <p:cNvPr id="473" name="Google Shape;473;p63"/>
          <p:cNvSpPr txBox="1"/>
          <p:nvPr>
            <p:ph idx="1" type="body"/>
          </p:nvPr>
        </p:nvSpPr>
        <p:spPr>
          <a:xfrm>
            <a:off x="720000" y="1190525"/>
            <a:ext cx="7704000" cy="33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Affordable Housing delivery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Small sites policy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Pro business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Night time </a:t>
            </a:r>
            <a:r>
              <a:rPr lang="en-GB" sz="2100"/>
              <a:t>economy - culture and protection of music venues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Agent of Change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Climate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Cost of carbon review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CIL charging Schedule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Engagement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4"/>
          <p:cNvSpPr txBox="1"/>
          <p:nvPr>
            <p:ph type="title"/>
          </p:nvPr>
        </p:nvSpPr>
        <p:spPr>
          <a:xfrm>
            <a:off x="720000" y="1413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 local plan?</a:t>
            </a:r>
            <a:endParaRPr/>
          </a:p>
        </p:txBody>
      </p:sp>
      <p:pic>
        <p:nvPicPr>
          <p:cNvPr id="479" name="Google Shape;47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6025" y="982175"/>
            <a:ext cx="2207975" cy="2807171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64"/>
          <p:cNvSpPr txBox="1"/>
          <p:nvPr/>
        </p:nvSpPr>
        <p:spPr>
          <a:xfrm>
            <a:off x="615625" y="982175"/>
            <a:ext cx="56004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It guide how land is used and how places across the borough grow and change over the next 15 years.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Sets out policies which are used to determine whether development is acceptable.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 Light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Existing Hackney Local Plan (LP33) (July 2020)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New Local Plan 15 years  2029? 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New Planning System 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Figtree"/>
              <a:buChar char="●"/>
            </a:pPr>
            <a:r>
              <a:rPr lang="en-GB" sz="1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National Planning Policy Framework (August 2026) and draft London Plan (July 2026)  </a:t>
            </a:r>
            <a:endParaRPr sz="1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Local Plan Making Timeline</a:t>
            </a:r>
            <a:endParaRPr/>
          </a:p>
        </p:txBody>
      </p:sp>
      <p:pic>
        <p:nvPicPr>
          <p:cNvPr id="486" name="Google Shape;48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67800"/>
            <a:ext cx="8839200" cy="2145348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65"/>
          <p:cNvSpPr/>
          <p:nvPr/>
        </p:nvSpPr>
        <p:spPr>
          <a:xfrm>
            <a:off x="1865600" y="2423850"/>
            <a:ext cx="418500" cy="8370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6"/>
          <p:cNvSpPr txBox="1"/>
          <p:nvPr>
            <p:ph type="title"/>
          </p:nvPr>
        </p:nvSpPr>
        <p:spPr>
          <a:xfrm>
            <a:off x="720000" y="445025"/>
            <a:ext cx="7704000" cy="10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dates - Hackney’s Local Plan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Timetable</a:t>
            </a:r>
            <a:endParaRPr/>
          </a:p>
        </p:txBody>
      </p:sp>
      <p:graphicFrame>
        <p:nvGraphicFramePr>
          <p:cNvPr id="493" name="Google Shape;493;p66"/>
          <p:cNvGraphicFramePr/>
          <p:nvPr/>
        </p:nvGraphicFramePr>
        <p:xfrm>
          <a:off x="952500" y="1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{888243E1-725D-413F-A08E-CE9AECE92B0B}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Publication of Notice of Intention and Timetable </a:t>
                      </a:r>
                      <a:endParaRPr sz="11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8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th July following Cabinet 29th June. </a:t>
                      </a:r>
                      <a:endParaRPr sz="11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Scoping Consultation </a:t>
                      </a:r>
                      <a:endParaRPr b="1"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14 September  - 2 November 2026 </a:t>
                      </a:r>
                      <a:endParaRPr b="1"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Publish Gateway 1 self-assessment</a:t>
                      </a:r>
                      <a:endParaRPr sz="11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November 2026</a:t>
                      </a:r>
                      <a:endParaRPr sz="11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Consultation on plan content and evidence base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(min 6 weeks)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Summer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2027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Submission of plan for Gateway 2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Autumn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2027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Consultation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on draft plan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(min 8 weeks) 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Summer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2028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Submission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of plan for Gateway 3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Summer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2028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Submission of plan for Examination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Autumn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2028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Adoption 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Spring</a:t>
                      </a:r>
                      <a:r>
                        <a:rPr lang="en-GB" sz="1100">
                          <a:solidFill>
                            <a:schemeClr val="dk1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2029</a:t>
                      </a:r>
                      <a:endParaRPr sz="1100">
                        <a:solidFill>
                          <a:schemeClr val="dk1"/>
                        </a:solidFill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Scoping Consultation </a:t>
            </a:r>
            <a:endParaRPr/>
          </a:p>
        </p:txBody>
      </p:sp>
      <p:sp>
        <p:nvSpPr>
          <p:cNvPr id="499" name="Google Shape;499;p67"/>
          <p:cNvSpPr txBox="1"/>
          <p:nvPr>
            <p:ph idx="1" type="body"/>
          </p:nvPr>
        </p:nvSpPr>
        <p:spPr>
          <a:xfrm>
            <a:off x="720000" y="1065000"/>
            <a:ext cx="4081800" cy="33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Scoping consultation </a:t>
            </a:r>
            <a:r>
              <a:rPr lang="en-GB" sz="1700" u="sng">
                <a:hlinkClick r:id="rId3"/>
              </a:rPr>
              <a:t>Help Shape the New Local Plan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R</a:t>
            </a:r>
            <a:r>
              <a:rPr lang="en-GB" sz="1700"/>
              <a:t>epresentations on what the plan should contain and how future engagement should be carried out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Scoping Document  - Context, Issues and Challenges 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3 Surveys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Series of drop ins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Register your interest and for updates  (how you like to engaged in the </a:t>
            </a:r>
            <a:r>
              <a:rPr lang="en-GB" sz="1700"/>
              <a:t>future)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     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500" name="Google Shape;50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1800" y="1065008"/>
            <a:ext cx="4132125" cy="1811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9650" y="1699625"/>
            <a:ext cx="3620276" cy="196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5600" y="2324250"/>
            <a:ext cx="3088400" cy="2045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8"/>
          <p:cNvSpPr/>
          <p:nvPr/>
        </p:nvSpPr>
        <p:spPr>
          <a:xfrm>
            <a:off x="2700125" y="3620000"/>
            <a:ext cx="1233000" cy="1233000"/>
          </a:xfrm>
          <a:prstGeom prst="donut">
            <a:avLst>
              <a:gd fmla="val 25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ctor"/>
              <a:ea typeface="Actor"/>
              <a:cs typeface="Actor"/>
              <a:sym typeface="Actor"/>
            </a:endParaRPr>
          </a:p>
        </p:txBody>
      </p:sp>
      <p:sp>
        <p:nvSpPr>
          <p:cNvPr id="508" name="Google Shape;508;p68"/>
          <p:cNvSpPr/>
          <p:nvPr/>
        </p:nvSpPr>
        <p:spPr>
          <a:xfrm>
            <a:off x="45925" y="2472129"/>
            <a:ext cx="6783000" cy="177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9" name="Google Shape;509;p68"/>
          <p:cNvSpPr txBox="1"/>
          <p:nvPr>
            <p:ph type="title"/>
          </p:nvPr>
        </p:nvSpPr>
        <p:spPr>
          <a:xfrm>
            <a:off x="713225" y="2684375"/>
            <a:ext cx="58212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Getting started on new Local Plan </a:t>
            </a:r>
            <a:endParaRPr/>
          </a:p>
        </p:txBody>
      </p:sp>
      <p:sp>
        <p:nvSpPr>
          <p:cNvPr id="510" name="Google Shape;510;p68"/>
          <p:cNvSpPr txBox="1"/>
          <p:nvPr>
            <p:ph idx="2" type="title"/>
          </p:nvPr>
        </p:nvSpPr>
        <p:spPr>
          <a:xfrm>
            <a:off x="713225" y="1419535"/>
            <a:ext cx="1450800" cy="96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02</a:t>
            </a:r>
            <a:endParaRPr/>
          </a:p>
        </p:txBody>
      </p:sp>
      <p:grpSp>
        <p:nvGrpSpPr>
          <p:cNvPr id="511" name="Google Shape;511;p68"/>
          <p:cNvGrpSpPr/>
          <p:nvPr/>
        </p:nvGrpSpPr>
        <p:grpSpPr>
          <a:xfrm rot="5400000">
            <a:off x="6030800" y="970890"/>
            <a:ext cx="615152" cy="2716009"/>
            <a:chOff x="6482900" y="1354425"/>
            <a:chExt cx="235600" cy="1829825"/>
          </a:xfrm>
        </p:grpSpPr>
        <p:sp>
          <p:nvSpPr>
            <p:cNvPr id="512" name="Google Shape;512;p68"/>
            <p:cNvSpPr/>
            <p:nvPr/>
          </p:nvSpPr>
          <p:spPr>
            <a:xfrm>
              <a:off x="6482900" y="1354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68"/>
            <p:cNvSpPr/>
            <p:nvPr/>
          </p:nvSpPr>
          <p:spPr>
            <a:xfrm>
              <a:off x="6482900" y="1476000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6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68"/>
            <p:cNvSpPr/>
            <p:nvPr/>
          </p:nvSpPr>
          <p:spPr>
            <a:xfrm>
              <a:off x="6482900" y="159757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68"/>
            <p:cNvSpPr/>
            <p:nvPr/>
          </p:nvSpPr>
          <p:spPr>
            <a:xfrm>
              <a:off x="6482900" y="1719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3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68"/>
            <p:cNvSpPr/>
            <p:nvPr/>
          </p:nvSpPr>
          <p:spPr>
            <a:xfrm>
              <a:off x="6482900" y="1839975"/>
              <a:ext cx="235600" cy="249275"/>
            </a:xfrm>
            <a:custGeom>
              <a:rect b="b" l="l" r="r" t="t"/>
              <a:pathLst>
                <a:path extrusionOk="0" h="9971" w="9424">
                  <a:moveTo>
                    <a:pt x="1" y="1"/>
                  </a:moveTo>
                  <a:lnTo>
                    <a:pt x="1" y="548"/>
                  </a:lnTo>
                  <a:lnTo>
                    <a:pt x="9424" y="9971"/>
                  </a:lnTo>
                  <a:lnTo>
                    <a:pt x="9424" y="94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68"/>
            <p:cNvSpPr/>
            <p:nvPr/>
          </p:nvSpPr>
          <p:spPr>
            <a:xfrm>
              <a:off x="6482900" y="1962325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68"/>
            <p:cNvSpPr/>
            <p:nvPr/>
          </p:nvSpPr>
          <p:spPr>
            <a:xfrm>
              <a:off x="6482900" y="208390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68"/>
            <p:cNvSpPr/>
            <p:nvPr/>
          </p:nvSpPr>
          <p:spPr>
            <a:xfrm>
              <a:off x="6482900" y="22055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47"/>
                  </a:lnTo>
                  <a:lnTo>
                    <a:pt x="9424" y="9939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68"/>
            <p:cNvSpPr/>
            <p:nvPr/>
          </p:nvSpPr>
          <p:spPr>
            <a:xfrm>
              <a:off x="6482900" y="23278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1"/>
                  </a:moveTo>
                  <a:lnTo>
                    <a:pt x="1" y="518"/>
                  </a:lnTo>
                  <a:lnTo>
                    <a:pt x="9424" y="9910"/>
                  </a:lnTo>
                  <a:lnTo>
                    <a:pt x="9424" y="93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68"/>
            <p:cNvSpPr/>
            <p:nvPr/>
          </p:nvSpPr>
          <p:spPr>
            <a:xfrm>
              <a:off x="6482900" y="2449425"/>
              <a:ext cx="235600" cy="247750"/>
            </a:xfrm>
            <a:custGeom>
              <a:rect b="b" l="l" r="r" t="t"/>
              <a:pathLst>
                <a:path extrusionOk="0" h="9910" w="9424">
                  <a:moveTo>
                    <a:pt x="1" y="0"/>
                  </a:moveTo>
                  <a:lnTo>
                    <a:pt x="1" y="517"/>
                  </a:lnTo>
                  <a:lnTo>
                    <a:pt x="9424" y="9909"/>
                  </a:lnTo>
                  <a:lnTo>
                    <a:pt x="9424" y="93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68"/>
            <p:cNvSpPr/>
            <p:nvPr/>
          </p:nvSpPr>
          <p:spPr>
            <a:xfrm>
              <a:off x="6482900" y="257100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39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68"/>
            <p:cNvSpPr/>
            <p:nvPr/>
          </p:nvSpPr>
          <p:spPr>
            <a:xfrm>
              <a:off x="6482900" y="2692575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68"/>
            <p:cNvSpPr/>
            <p:nvPr/>
          </p:nvSpPr>
          <p:spPr>
            <a:xfrm>
              <a:off x="6482900" y="2814150"/>
              <a:ext cx="235600" cy="248525"/>
            </a:xfrm>
            <a:custGeom>
              <a:rect b="b" l="l" r="r" t="t"/>
              <a:pathLst>
                <a:path extrusionOk="0" h="9941" w="9424">
                  <a:moveTo>
                    <a:pt x="1" y="1"/>
                  </a:moveTo>
                  <a:lnTo>
                    <a:pt x="1" y="518"/>
                  </a:lnTo>
                  <a:lnTo>
                    <a:pt x="9424" y="9940"/>
                  </a:lnTo>
                  <a:lnTo>
                    <a:pt x="9424" y="94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68"/>
            <p:cNvSpPr/>
            <p:nvPr/>
          </p:nvSpPr>
          <p:spPr>
            <a:xfrm>
              <a:off x="6482900" y="2935750"/>
              <a:ext cx="235600" cy="248500"/>
            </a:xfrm>
            <a:custGeom>
              <a:rect b="b" l="l" r="r" t="t"/>
              <a:pathLst>
                <a:path extrusionOk="0" h="9940" w="9424">
                  <a:moveTo>
                    <a:pt x="1" y="0"/>
                  </a:moveTo>
                  <a:lnTo>
                    <a:pt x="1" y="517"/>
                  </a:lnTo>
                  <a:lnTo>
                    <a:pt x="9424" y="9940"/>
                  </a:lnTo>
                  <a:lnTo>
                    <a:pt x="9424" y="94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6" name="Google Shape;52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975" y="4797250"/>
            <a:ext cx="1251988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Vision, Objectives, Strategy</a:t>
            </a:r>
            <a:endParaRPr/>
          </a:p>
        </p:txBody>
      </p:sp>
      <p:sp>
        <p:nvSpPr>
          <p:cNvPr id="532" name="Google Shape;532;p69"/>
          <p:cNvSpPr txBox="1"/>
          <p:nvPr>
            <p:ph idx="1" type="body"/>
          </p:nvPr>
        </p:nvSpPr>
        <p:spPr>
          <a:xfrm>
            <a:off x="720000" y="1190475"/>
            <a:ext cx="5395800" cy="22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Locally-specific vision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Maximum of ten measurable outcomes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Area-based vs topic-based?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More strongly-defined boundaries for areas?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Topic Areas</a:t>
            </a:r>
            <a:endParaRPr/>
          </a:p>
        </p:txBody>
      </p:sp>
      <p:sp>
        <p:nvSpPr>
          <p:cNvPr id="538" name="Google Shape;538;p70"/>
          <p:cNvSpPr txBox="1"/>
          <p:nvPr>
            <p:ph idx="1" type="body"/>
          </p:nvPr>
        </p:nvSpPr>
        <p:spPr>
          <a:xfrm>
            <a:off x="720000" y="1190475"/>
            <a:ext cx="3783300" cy="32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Emerging priorities and issues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What’s been working and what hasn’t?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Evidence base - what do we have, what do we need?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National and regional policy changes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graphicFrame>
        <p:nvGraphicFramePr>
          <p:cNvPr id="539" name="Google Shape;539;p70"/>
          <p:cNvGraphicFramePr/>
          <p:nvPr/>
        </p:nvGraphicFramePr>
        <p:xfrm>
          <a:off x="4503300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{888243E1-725D-413F-A08E-CE9AECE92B0B}</a:tableStyleId>
              </a:tblPr>
              <a:tblGrid>
                <a:gridCol w="1960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Housing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Economy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Town Centres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Transport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Climate Change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Design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Open Spaces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Community Infrastructure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540" name="Google Shape;54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8750" y="1013250"/>
            <a:ext cx="2375549" cy="3391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Housing</a:t>
            </a:r>
            <a:endParaRPr/>
          </a:p>
        </p:txBody>
      </p:sp>
      <p:sp>
        <p:nvSpPr>
          <p:cNvPr id="546" name="Google Shape;546;p71"/>
          <p:cNvSpPr txBox="1"/>
          <p:nvPr>
            <p:ph idx="1" type="body"/>
          </p:nvPr>
        </p:nvSpPr>
        <p:spPr>
          <a:xfrm>
            <a:off x="720000" y="1190475"/>
            <a:ext cx="7704000" cy="29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Housing Delivery - LDN 55.8K PA. LBH  Proposed 1,058 PA. Below the Standard Methodology calculation 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Affordable Housing - t</a:t>
            </a:r>
            <a:r>
              <a:rPr lang="en-GB" sz="2100"/>
              <a:t>hreshold</a:t>
            </a:r>
            <a:r>
              <a:rPr lang="en-GB" sz="2100"/>
              <a:t> and tenure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Different needs and different approaches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Visitor accommodation and short-term lets  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Economy</a:t>
            </a:r>
            <a:r>
              <a:rPr lang="en-GB"/>
              <a:t> and Employment</a:t>
            </a:r>
            <a:endParaRPr/>
          </a:p>
        </p:txBody>
      </p:sp>
      <p:sp>
        <p:nvSpPr>
          <p:cNvPr id="552" name="Google Shape;552;p72"/>
          <p:cNvSpPr txBox="1"/>
          <p:nvPr>
            <p:ph idx="1" type="body"/>
          </p:nvPr>
        </p:nvSpPr>
        <p:spPr>
          <a:xfrm>
            <a:off x="720000" y="1190475"/>
            <a:ext cx="4878900" cy="26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Offices in Hackney - Locations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Industrial areas - Need and Locations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Railway Arches - </a:t>
            </a:r>
            <a:r>
              <a:rPr lang="en-GB" sz="2100"/>
              <a:t>Future</a:t>
            </a:r>
            <a:r>
              <a:rPr lang="en-GB" sz="2100"/>
              <a:t> </a:t>
            </a:r>
            <a:r>
              <a:rPr lang="en-GB" sz="2100"/>
              <a:t>activities</a:t>
            </a:r>
            <a:r>
              <a:rPr lang="en-GB" sz="2100"/>
              <a:t> </a:t>
            </a:r>
            <a:endParaRPr sz="2100"/>
          </a:p>
          <a:p>
            <a:pPr indent="-425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Font typeface="Figtree Light"/>
              <a:buChar char="●"/>
            </a:pPr>
            <a:r>
              <a:rPr lang="en-GB" sz="2100"/>
              <a:t>Affordable Workspace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 u="sng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3" name="Google Shape;55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8900" y="1077650"/>
            <a:ext cx="2932425" cy="34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Town Centres</a:t>
            </a:r>
            <a:endParaRPr/>
          </a:p>
        </p:txBody>
      </p:sp>
      <p:sp>
        <p:nvSpPr>
          <p:cNvPr id="559" name="Google Shape;559;p73"/>
          <p:cNvSpPr txBox="1"/>
          <p:nvPr>
            <p:ph idx="1" type="body"/>
          </p:nvPr>
        </p:nvSpPr>
        <p:spPr>
          <a:xfrm>
            <a:off x="720000" y="1190475"/>
            <a:ext cx="4869600" cy="28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Difficulties for town centres - role and </a:t>
            </a:r>
            <a:r>
              <a:rPr lang="en-GB" sz="2100"/>
              <a:t>function</a:t>
            </a:r>
            <a:r>
              <a:rPr lang="en-GB" sz="2100"/>
              <a:t>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Additional flexibility, reduced control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The night-time economy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Supporting inclusive economic growth</a:t>
            </a:r>
            <a:endParaRPr sz="2100"/>
          </a:p>
        </p:txBody>
      </p:sp>
      <p:pic>
        <p:nvPicPr>
          <p:cNvPr id="560" name="Google Shape;56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4175" y="1003975"/>
            <a:ext cx="2711015" cy="351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Transport</a:t>
            </a:r>
            <a:endParaRPr/>
          </a:p>
        </p:txBody>
      </p:sp>
      <p:sp>
        <p:nvSpPr>
          <p:cNvPr id="566" name="Google Shape;566;p74"/>
          <p:cNvSpPr txBox="1"/>
          <p:nvPr>
            <p:ph idx="1" type="body"/>
          </p:nvPr>
        </p:nvSpPr>
        <p:spPr>
          <a:xfrm>
            <a:off x="720000" y="1190475"/>
            <a:ext cx="4118400" cy="23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Connectivity and poor public realm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Transport, safety, and health</a:t>
            </a:r>
            <a:endParaRPr sz="2100"/>
          </a:p>
        </p:txBody>
      </p:sp>
      <p:pic>
        <p:nvPicPr>
          <p:cNvPr id="567" name="Google Shape;56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0500" y="1170125"/>
            <a:ext cx="4031100" cy="243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Sustainability and Climate Change</a:t>
            </a:r>
            <a:endParaRPr/>
          </a:p>
        </p:txBody>
      </p:sp>
      <p:sp>
        <p:nvSpPr>
          <p:cNvPr id="573" name="Google Shape;573;p75"/>
          <p:cNvSpPr txBox="1"/>
          <p:nvPr>
            <p:ph idx="1" type="body"/>
          </p:nvPr>
        </p:nvSpPr>
        <p:spPr>
          <a:xfrm>
            <a:off x="720000" y="1190475"/>
            <a:ext cx="3852000" cy="30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Mitigating climate change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Retrofitting and re-using existing buildings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Heat risk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Flood risk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Water efficiency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Water and air quality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Waste management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4" name="Google Shape;57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950" y="1435886"/>
            <a:ext cx="4598399" cy="258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Design and Heritage</a:t>
            </a:r>
            <a:endParaRPr/>
          </a:p>
        </p:txBody>
      </p:sp>
      <p:sp>
        <p:nvSpPr>
          <p:cNvPr id="580" name="Google Shape;580;p76"/>
          <p:cNvSpPr txBox="1"/>
          <p:nvPr>
            <p:ph idx="1" type="body"/>
          </p:nvPr>
        </p:nvSpPr>
        <p:spPr>
          <a:xfrm>
            <a:off x="720000" y="1190475"/>
            <a:ext cx="3581100" cy="3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Housing Pressure 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Accessibility for all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Sustainable design 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Changing Areas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Community Involvement</a:t>
            </a:r>
            <a:r>
              <a:rPr lang="en-GB" sz="2100">
                <a:latin typeface="Arial"/>
                <a:ea typeface="Arial"/>
                <a:cs typeface="Arial"/>
                <a:sym typeface="Arial"/>
              </a:rPr>
              <a:t> </a:t>
            </a:r>
            <a:endParaRPr sz="2100"/>
          </a:p>
        </p:txBody>
      </p:sp>
      <p:pic>
        <p:nvPicPr>
          <p:cNvPr id="581" name="Google Shape;58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4975" y="1254400"/>
            <a:ext cx="4277949" cy="320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7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Spaces and Biodiversity</a:t>
            </a:r>
            <a:endParaRPr/>
          </a:p>
        </p:txBody>
      </p:sp>
      <p:sp>
        <p:nvSpPr>
          <p:cNvPr id="587" name="Google Shape;587;p77"/>
          <p:cNvSpPr txBox="1"/>
          <p:nvPr>
            <p:ph idx="1" type="body"/>
          </p:nvPr>
        </p:nvSpPr>
        <p:spPr>
          <a:xfrm>
            <a:off x="720000" y="1190475"/>
            <a:ext cx="4690500" cy="33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Limited open space 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Trees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Biodiversity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Child friendly spaces 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pic>
        <p:nvPicPr>
          <p:cNvPr id="588" name="Google Shape;58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425" y="1017725"/>
            <a:ext cx="2900575" cy="3518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7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Community Infrastructure</a:t>
            </a:r>
            <a:endParaRPr/>
          </a:p>
        </p:txBody>
      </p:sp>
      <p:sp>
        <p:nvSpPr>
          <p:cNvPr id="594" name="Google Shape;594;p78"/>
          <p:cNvSpPr txBox="1"/>
          <p:nvPr>
            <p:ph idx="1" type="body"/>
          </p:nvPr>
        </p:nvSpPr>
        <p:spPr>
          <a:xfrm>
            <a:off x="720000" y="1190475"/>
            <a:ext cx="3199500" cy="26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Who Owns Hackney?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Community spaces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Culture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Education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Health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Libraries</a:t>
            </a:r>
            <a:endParaRPr sz="2100"/>
          </a:p>
        </p:txBody>
      </p:sp>
      <p:pic>
        <p:nvPicPr>
          <p:cNvPr id="595" name="Google Shape;595;p78"/>
          <p:cNvPicPr preferRelativeResize="0"/>
          <p:nvPr/>
        </p:nvPicPr>
        <p:blipFill rotWithShape="1">
          <a:blip r:embed="rId3">
            <a:alphaModFix/>
          </a:blip>
          <a:srcRect b="0" l="0" r="14705" t="0"/>
          <a:stretch/>
        </p:blipFill>
        <p:spPr>
          <a:xfrm>
            <a:off x="3919500" y="1256613"/>
            <a:ext cx="4854875" cy="251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Sites for Development </a:t>
            </a:r>
            <a:endParaRPr/>
          </a:p>
        </p:txBody>
      </p:sp>
      <p:sp>
        <p:nvSpPr>
          <p:cNvPr id="601" name="Google Shape;601;p79"/>
          <p:cNvSpPr txBox="1"/>
          <p:nvPr>
            <p:ph idx="1" type="body"/>
          </p:nvPr>
        </p:nvSpPr>
        <p:spPr>
          <a:xfrm>
            <a:off x="663050" y="1079325"/>
            <a:ext cx="5049900" cy="34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Use of council-owned land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Finding enough sites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"/>
              <a:buChar char="●"/>
            </a:pPr>
            <a:r>
              <a:rPr lang="en-GB" sz="2100"/>
              <a:t>Viability</a:t>
            </a:r>
            <a:endParaRPr/>
          </a:p>
        </p:txBody>
      </p:sp>
      <p:grpSp>
        <p:nvGrpSpPr>
          <p:cNvPr id="602" name="Google Shape;602;p79"/>
          <p:cNvGrpSpPr/>
          <p:nvPr/>
        </p:nvGrpSpPr>
        <p:grpSpPr>
          <a:xfrm>
            <a:off x="5661945" y="1048652"/>
            <a:ext cx="3207445" cy="3518237"/>
            <a:chOff x="5438650" y="569375"/>
            <a:chExt cx="3480301" cy="3744000"/>
          </a:xfrm>
        </p:grpSpPr>
        <p:pic>
          <p:nvPicPr>
            <p:cNvPr id="603" name="Google Shape;603;p79"/>
            <p:cNvPicPr preferRelativeResize="0"/>
            <p:nvPr/>
          </p:nvPicPr>
          <p:blipFill rotWithShape="1">
            <a:blip r:embed="rId3">
              <a:alphaModFix/>
            </a:blip>
            <a:srcRect b="21739" l="3839" r="3431" t="7724"/>
            <a:stretch/>
          </p:blipFill>
          <p:spPr>
            <a:xfrm>
              <a:off x="5438650" y="569375"/>
              <a:ext cx="3480301" cy="3744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04" name="Google Shape;604;p79"/>
            <p:cNvGrpSpPr/>
            <p:nvPr/>
          </p:nvGrpSpPr>
          <p:grpSpPr>
            <a:xfrm>
              <a:off x="6957300" y="3355175"/>
              <a:ext cx="1951200" cy="958200"/>
              <a:chOff x="2880600" y="2990275"/>
              <a:chExt cx="1951200" cy="958200"/>
            </a:xfrm>
          </p:grpSpPr>
          <p:sp>
            <p:nvSpPr>
              <p:cNvPr id="605" name="Google Shape;605;p79"/>
              <p:cNvSpPr/>
              <p:nvPr/>
            </p:nvSpPr>
            <p:spPr>
              <a:xfrm>
                <a:off x="2880600" y="2990275"/>
                <a:ext cx="1951200" cy="958200"/>
              </a:xfrm>
              <a:prstGeom prst="roundRect">
                <a:avLst>
                  <a:gd fmla="val 16667" name="adj"/>
                </a:avLst>
              </a:prstGeom>
              <a:solidFill>
                <a:schemeClr val="accent2"/>
              </a:solidFill>
              <a:ln cap="flat" cmpd="sng" w="87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84250" lIns="84250" spcFirstLastPara="1" rIns="84250" wrap="square" tIns="842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90"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pic>
            <p:nvPicPr>
              <p:cNvPr id="606" name="Google Shape;606;p79"/>
              <p:cNvPicPr preferRelativeResize="0"/>
              <p:nvPr/>
            </p:nvPicPr>
            <p:blipFill rotWithShape="1">
              <a:blip r:embed="rId3">
                <a:alphaModFix/>
              </a:blip>
              <a:srcRect b="11815" l="65438" r="28359" t="79555"/>
              <a:stretch/>
            </p:blipFill>
            <p:spPr>
              <a:xfrm>
                <a:off x="2940925" y="3020875"/>
                <a:ext cx="446951" cy="87945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7" name="Google Shape;607;p79"/>
              <p:cNvSpPr txBox="1"/>
              <p:nvPr/>
            </p:nvSpPr>
            <p:spPr>
              <a:xfrm>
                <a:off x="3486725" y="3020875"/>
                <a:ext cx="1246800" cy="87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84250" lIns="84250" spcFirstLastPara="1" rIns="84250" wrap="square" tIns="842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737">
                    <a:solidFill>
                      <a:srgbClr val="191919"/>
                    </a:solidFill>
                    <a:latin typeface="Figtree"/>
                    <a:ea typeface="Figtree"/>
                    <a:cs typeface="Figtree"/>
                    <a:sym typeface="Figtree"/>
                  </a:rPr>
                  <a:t>All Site Allocations</a:t>
                </a:r>
                <a:endParaRPr sz="737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37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737">
                    <a:solidFill>
                      <a:srgbClr val="191919"/>
                    </a:solidFill>
                    <a:latin typeface="Figtree"/>
                    <a:ea typeface="Figtree"/>
                    <a:cs typeface="Figtree"/>
                    <a:sym typeface="Figtree"/>
                  </a:rPr>
                  <a:t>LB Hackney boundary</a:t>
                </a:r>
                <a:endParaRPr sz="737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37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737">
                    <a:solidFill>
                      <a:srgbClr val="191919"/>
                    </a:solidFill>
                    <a:latin typeface="Figtree"/>
                    <a:ea typeface="Figtree"/>
                    <a:cs typeface="Figtree"/>
                    <a:sym typeface="Figtree"/>
                  </a:rPr>
                  <a:t>Area Action Plan boundary</a:t>
                </a:r>
                <a:endParaRPr sz="737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  <p:grpSp>
          <p:nvGrpSpPr>
            <p:cNvPr id="608" name="Google Shape;608;p79"/>
            <p:cNvGrpSpPr/>
            <p:nvPr/>
          </p:nvGrpSpPr>
          <p:grpSpPr>
            <a:xfrm>
              <a:off x="8282150" y="727575"/>
              <a:ext cx="437700" cy="712775"/>
              <a:chOff x="4516700" y="2642400"/>
              <a:chExt cx="437700" cy="712775"/>
            </a:xfrm>
          </p:grpSpPr>
          <p:sp>
            <p:nvSpPr>
              <p:cNvPr id="609" name="Google Shape;609;p79"/>
              <p:cNvSpPr/>
              <p:nvPr/>
            </p:nvSpPr>
            <p:spPr>
              <a:xfrm>
                <a:off x="4593198" y="2642400"/>
                <a:ext cx="307500" cy="299700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rgbClr val="191919"/>
              </a:solidFill>
              <a:ln cap="flat" cmpd="sng" w="8775">
                <a:solidFill>
                  <a:srgbClr val="19191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84250" lIns="84250" spcFirstLastPara="1" rIns="84250" wrap="square" tIns="842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90"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  <p:sp>
            <p:nvSpPr>
              <p:cNvPr id="610" name="Google Shape;610;p79"/>
              <p:cNvSpPr txBox="1"/>
              <p:nvPr/>
            </p:nvSpPr>
            <p:spPr>
              <a:xfrm>
                <a:off x="4516700" y="2817575"/>
                <a:ext cx="437700" cy="53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84250" lIns="84250" spcFirstLastPara="1" rIns="84250" wrap="square" tIns="842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2488">
                    <a:solidFill>
                      <a:srgbClr val="191919"/>
                    </a:solidFill>
                    <a:latin typeface="Figtree"/>
                    <a:ea typeface="Figtree"/>
                    <a:cs typeface="Figtree"/>
                    <a:sym typeface="Figtree"/>
                  </a:rPr>
                  <a:t>N</a:t>
                </a:r>
                <a:endParaRPr b="1" sz="2488">
                  <a:solidFill>
                    <a:srgbClr val="191919"/>
                  </a:solidFill>
                  <a:latin typeface="Figtree"/>
                  <a:ea typeface="Figtree"/>
                  <a:cs typeface="Figtree"/>
                  <a:sym typeface="Figtree"/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8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Steps - Scoping Document</a:t>
            </a:r>
            <a:endParaRPr/>
          </a:p>
        </p:txBody>
      </p:sp>
      <p:sp>
        <p:nvSpPr>
          <p:cNvPr id="616" name="Google Shape;616;p80"/>
          <p:cNvSpPr txBox="1"/>
          <p:nvPr>
            <p:ph idx="1" type="body"/>
          </p:nvPr>
        </p:nvSpPr>
        <p:spPr>
          <a:xfrm>
            <a:off x="720000" y="1190500"/>
            <a:ext cx="5025900" cy="275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Analysis</a:t>
            </a:r>
            <a:r>
              <a:rPr lang="en-GB" sz="2100"/>
              <a:t> of response to the scoping end 2 November  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Gateway 1  and 30 month timescale 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Figtree Light"/>
              <a:buChar char="●"/>
            </a:pPr>
            <a:r>
              <a:rPr lang="en-GB" sz="2100"/>
              <a:t>Evidence base briefs - What do we need, and who needs? </a:t>
            </a:r>
            <a:endParaRPr sz="2100"/>
          </a:p>
        </p:txBody>
      </p:sp>
      <p:pic>
        <p:nvPicPr>
          <p:cNvPr id="617" name="Google Shape;61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850" y="1017726"/>
            <a:ext cx="2401150" cy="354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675" y="935175"/>
            <a:ext cx="3968325" cy="3968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81"/>
          <p:cNvSpPr txBox="1"/>
          <p:nvPr>
            <p:ph type="ctrTitle"/>
          </p:nvPr>
        </p:nvSpPr>
        <p:spPr>
          <a:xfrm>
            <a:off x="702350" y="1292475"/>
            <a:ext cx="5361900" cy="113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24" name="Google Shape;624;p81"/>
          <p:cNvSpPr txBox="1"/>
          <p:nvPr>
            <p:ph idx="4294967295" type="title"/>
          </p:nvPr>
        </p:nvSpPr>
        <p:spPr>
          <a:xfrm>
            <a:off x="828400" y="1857400"/>
            <a:ext cx="3519300" cy="16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500"/>
              <a:t>Thank You!</a:t>
            </a:r>
            <a:endParaRPr sz="3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200">
                <a:latin typeface="Figtree"/>
                <a:ea typeface="Figtree"/>
                <a:cs typeface="Figtree"/>
                <a:sym typeface="Figtree"/>
              </a:rPr>
              <a:t>Do you have any questions?</a:t>
            </a:r>
            <a:endParaRPr b="0" sz="22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625" name="Google Shape;625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8500" y="4783975"/>
            <a:ext cx="1251988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Pastel Company Profile by Slidesgo">
  <a:themeElements>
    <a:clrScheme name="Simple Light">
      <a:dk1>
        <a:srgbClr val="36502A"/>
      </a:dk1>
      <a:lt1>
        <a:srgbClr val="F9FDF8"/>
      </a:lt1>
      <a:dk2>
        <a:srgbClr val="E0F0DA"/>
      </a:dk2>
      <a:lt2>
        <a:srgbClr val="B6D7A8"/>
      </a:lt2>
      <a:accent1>
        <a:srgbClr val="38761D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650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Pastel Company Profile by Slidesgo">
  <a:themeElements>
    <a:clrScheme name="Simple Light">
      <a:dk1>
        <a:srgbClr val="36502A"/>
      </a:dk1>
      <a:lt1>
        <a:srgbClr val="F9FDF8"/>
      </a:lt1>
      <a:dk2>
        <a:srgbClr val="E0F0DA"/>
      </a:dk2>
      <a:lt2>
        <a:srgbClr val="B6D7A8"/>
      </a:lt2>
      <a:accent1>
        <a:srgbClr val="38761D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650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