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sldIdLst>
    <p:sldId id="274" r:id="rId5"/>
    <p:sldId id="291" r:id="rId6"/>
    <p:sldId id="290" r:id="rId7"/>
    <p:sldId id="259" r:id="rId8"/>
    <p:sldId id="289" r:id="rId9"/>
    <p:sldId id="283" r:id="rId10"/>
    <p:sldId id="262" r:id="rId11"/>
    <p:sldId id="287" r:id="rId12"/>
    <p:sldId id="288" r:id="rId13"/>
    <p:sldId id="286" r:id="rId14"/>
    <p:sldId id="285" r:id="rId15"/>
    <p:sldId id="29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B0FD3C-601C-4133-B35F-408B151A1832}" v="36" dt="2025-03-03T18:21:27.8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 varScale="1">
        <p:scale>
          <a:sx n="87" d="100"/>
          <a:sy n="87" d="100"/>
        </p:scale>
        <p:origin x="220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Holmes" userId="f6b3d8e0-c227-45e1-a846-f5f03faa7cbf" providerId="ADAL" clId="{DFB0FD3C-601C-4133-B35F-408B151A1832}"/>
    <pc:docChg chg="undo custSel addSld delSld modSld sldOrd">
      <pc:chgData name="Thomas Holmes" userId="f6b3d8e0-c227-45e1-a846-f5f03faa7cbf" providerId="ADAL" clId="{DFB0FD3C-601C-4133-B35F-408B151A1832}" dt="2025-03-03T18:49:33.590" v="1820" actId="20577"/>
      <pc:docMkLst>
        <pc:docMk/>
      </pc:docMkLst>
      <pc:sldChg chg="addSp delSp modSp mod ord">
        <pc:chgData name="Thomas Holmes" userId="f6b3d8e0-c227-45e1-a846-f5f03faa7cbf" providerId="ADAL" clId="{DFB0FD3C-601C-4133-B35F-408B151A1832}" dt="2025-03-03T14:35:40.646" v="324" actId="1076"/>
        <pc:sldMkLst>
          <pc:docMk/>
          <pc:sldMk cId="168096191" sldId="274"/>
        </pc:sldMkLst>
        <pc:spChg chg="del">
          <ac:chgData name="Thomas Holmes" userId="f6b3d8e0-c227-45e1-a846-f5f03faa7cbf" providerId="ADAL" clId="{DFB0FD3C-601C-4133-B35F-408B151A1832}" dt="2025-03-03T14:24:08.801" v="5" actId="478"/>
          <ac:spMkLst>
            <pc:docMk/>
            <pc:sldMk cId="168096191" sldId="274"/>
            <ac:spMk id="2" creationId="{D8F4B9FB-429E-483F-3960-DB7FE216E8DD}"/>
          </ac:spMkLst>
        </pc:spChg>
        <pc:spChg chg="mod">
          <ac:chgData name="Thomas Holmes" userId="f6b3d8e0-c227-45e1-a846-f5f03faa7cbf" providerId="ADAL" clId="{DFB0FD3C-601C-4133-B35F-408B151A1832}" dt="2025-03-03T14:25:07.208" v="67" actId="20577"/>
          <ac:spMkLst>
            <pc:docMk/>
            <pc:sldMk cId="168096191" sldId="274"/>
            <ac:spMk id="3" creationId="{E4C6E69D-7A89-AD31-E90B-F1DC3FACB273}"/>
          </ac:spMkLst>
        </pc:spChg>
        <pc:spChg chg="del mod">
          <ac:chgData name="Thomas Holmes" userId="f6b3d8e0-c227-45e1-a846-f5f03faa7cbf" providerId="ADAL" clId="{DFB0FD3C-601C-4133-B35F-408B151A1832}" dt="2025-03-03T14:24:22.001" v="9" actId="478"/>
          <ac:spMkLst>
            <pc:docMk/>
            <pc:sldMk cId="168096191" sldId="274"/>
            <ac:spMk id="7" creationId="{0E6D5B6A-0468-0181-6956-4F7334ED23B7}"/>
          </ac:spMkLst>
        </pc:spChg>
        <pc:spChg chg="del">
          <ac:chgData name="Thomas Holmes" userId="f6b3d8e0-c227-45e1-a846-f5f03faa7cbf" providerId="ADAL" clId="{DFB0FD3C-601C-4133-B35F-408B151A1832}" dt="2025-03-03T14:24:12.258" v="6" actId="478"/>
          <ac:spMkLst>
            <pc:docMk/>
            <pc:sldMk cId="168096191" sldId="274"/>
            <ac:spMk id="8" creationId="{8E85B473-038C-5A36-4C32-4E72F7D62D34}"/>
          </ac:spMkLst>
        </pc:spChg>
        <pc:spChg chg="add mod">
          <ac:chgData name="Thomas Holmes" userId="f6b3d8e0-c227-45e1-a846-f5f03faa7cbf" providerId="ADAL" clId="{DFB0FD3C-601C-4133-B35F-408B151A1832}" dt="2025-03-03T14:33:04.266" v="304" actId="20577"/>
          <ac:spMkLst>
            <pc:docMk/>
            <pc:sldMk cId="168096191" sldId="274"/>
            <ac:spMk id="12" creationId="{59D8EE6F-6B34-A1D7-8D9A-64AB3F2EE418}"/>
          </ac:spMkLst>
        </pc:spChg>
        <pc:picChg chg="del">
          <ac:chgData name="Thomas Holmes" userId="f6b3d8e0-c227-45e1-a846-f5f03faa7cbf" providerId="ADAL" clId="{DFB0FD3C-601C-4133-B35F-408B151A1832}" dt="2025-03-03T14:24:15.300" v="7" actId="478"/>
          <ac:picMkLst>
            <pc:docMk/>
            <pc:sldMk cId="168096191" sldId="274"/>
            <ac:picMk id="5" creationId="{04E73834-BDE4-6195-C314-B82A9215F5B6}"/>
          </ac:picMkLst>
        </pc:picChg>
        <pc:picChg chg="add mod">
          <ac:chgData name="Thomas Holmes" userId="f6b3d8e0-c227-45e1-a846-f5f03faa7cbf" providerId="ADAL" clId="{DFB0FD3C-601C-4133-B35F-408B151A1832}" dt="2025-03-03T14:35:40.646" v="324" actId="1076"/>
          <ac:picMkLst>
            <pc:docMk/>
            <pc:sldMk cId="168096191" sldId="274"/>
            <ac:picMk id="9" creationId="{9334F097-7B75-4734-6CFE-A988466F9718}"/>
          </ac:picMkLst>
        </pc:picChg>
        <pc:picChg chg="add del">
          <ac:chgData name="Thomas Holmes" userId="f6b3d8e0-c227-45e1-a846-f5f03faa7cbf" providerId="ADAL" clId="{DFB0FD3C-601C-4133-B35F-408B151A1832}" dt="2025-03-03T14:29:13.209" v="112" actId="22"/>
          <ac:picMkLst>
            <pc:docMk/>
            <pc:sldMk cId="168096191" sldId="274"/>
            <ac:picMk id="11" creationId="{C8C40313-EE11-A268-496D-0A829ADA08CC}"/>
          </ac:picMkLst>
        </pc:picChg>
        <pc:picChg chg="add del mod">
          <ac:chgData name="Thomas Holmes" userId="f6b3d8e0-c227-45e1-a846-f5f03faa7cbf" providerId="ADAL" clId="{DFB0FD3C-601C-4133-B35F-408B151A1832}" dt="2025-03-03T14:34:54.754" v="315" actId="478"/>
          <ac:picMkLst>
            <pc:docMk/>
            <pc:sldMk cId="168096191" sldId="274"/>
            <ac:picMk id="14" creationId="{7A5E4198-A44B-A79C-6898-EB7B7EA81F03}"/>
          </ac:picMkLst>
        </pc:picChg>
        <pc:picChg chg="add del mod">
          <ac:chgData name="Thomas Holmes" userId="f6b3d8e0-c227-45e1-a846-f5f03faa7cbf" providerId="ADAL" clId="{DFB0FD3C-601C-4133-B35F-408B151A1832}" dt="2025-03-03T14:34:53.651" v="314" actId="478"/>
          <ac:picMkLst>
            <pc:docMk/>
            <pc:sldMk cId="168096191" sldId="274"/>
            <ac:picMk id="15" creationId="{1BBB5BC3-43C7-CCCB-10AF-01117B7962A5}"/>
          </ac:picMkLst>
        </pc:picChg>
        <pc:picChg chg="add mod">
          <ac:chgData name="Thomas Holmes" userId="f6b3d8e0-c227-45e1-a846-f5f03faa7cbf" providerId="ADAL" clId="{DFB0FD3C-601C-4133-B35F-408B151A1832}" dt="2025-03-03T14:35:29.291" v="323" actId="1076"/>
          <ac:picMkLst>
            <pc:docMk/>
            <pc:sldMk cId="168096191" sldId="274"/>
            <ac:picMk id="16" creationId="{50B9D439-D5F9-9AB1-DC82-568E8A2212F8}"/>
          </ac:picMkLst>
        </pc:picChg>
        <pc:picChg chg="add mod">
          <ac:chgData name="Thomas Holmes" userId="f6b3d8e0-c227-45e1-a846-f5f03faa7cbf" providerId="ADAL" clId="{DFB0FD3C-601C-4133-B35F-408B151A1832}" dt="2025-03-03T14:35:19.976" v="321" actId="1076"/>
          <ac:picMkLst>
            <pc:docMk/>
            <pc:sldMk cId="168096191" sldId="274"/>
            <ac:picMk id="17" creationId="{316F776B-B6FD-C491-6511-09AFD41B5B6D}"/>
          </ac:picMkLst>
        </pc:picChg>
        <pc:picChg chg="add mod">
          <ac:chgData name="Thomas Holmes" userId="f6b3d8e0-c227-45e1-a846-f5f03faa7cbf" providerId="ADAL" clId="{DFB0FD3C-601C-4133-B35F-408B151A1832}" dt="2025-03-03T14:35:23.108" v="322" actId="1076"/>
          <ac:picMkLst>
            <pc:docMk/>
            <pc:sldMk cId="168096191" sldId="274"/>
            <ac:picMk id="18" creationId="{B7C74219-9833-C9A1-9EBD-6E8E131CF70D}"/>
          </ac:picMkLst>
        </pc:picChg>
      </pc:sldChg>
      <pc:sldChg chg="add">
        <pc:chgData name="Thomas Holmes" userId="f6b3d8e0-c227-45e1-a846-f5f03faa7cbf" providerId="ADAL" clId="{DFB0FD3C-601C-4133-B35F-408B151A1832}" dt="2025-03-03T14:23:59.456" v="2" actId="2890"/>
        <pc:sldMkLst>
          <pc:docMk/>
          <pc:sldMk cId="1269690655" sldId="289"/>
        </pc:sldMkLst>
      </pc:sldChg>
      <pc:sldChg chg="new del">
        <pc:chgData name="Thomas Holmes" userId="f6b3d8e0-c227-45e1-a846-f5f03faa7cbf" providerId="ADAL" clId="{DFB0FD3C-601C-4133-B35F-408B151A1832}" dt="2025-03-03T14:23:57.327" v="1" actId="2696"/>
        <pc:sldMkLst>
          <pc:docMk/>
          <pc:sldMk cId="2810575043" sldId="289"/>
        </pc:sldMkLst>
      </pc:sldChg>
      <pc:sldChg chg="add del">
        <pc:chgData name="Thomas Holmes" userId="f6b3d8e0-c227-45e1-a846-f5f03faa7cbf" providerId="ADAL" clId="{DFB0FD3C-601C-4133-B35F-408B151A1832}" dt="2025-03-03T14:29:24.132" v="114"/>
        <pc:sldMkLst>
          <pc:docMk/>
          <pc:sldMk cId="3393883398" sldId="290"/>
        </pc:sldMkLst>
      </pc:sldChg>
      <pc:sldChg chg="addSp delSp modSp add mod">
        <pc:chgData name="Thomas Holmes" userId="f6b3d8e0-c227-45e1-a846-f5f03faa7cbf" providerId="ADAL" clId="{DFB0FD3C-601C-4133-B35F-408B151A1832}" dt="2025-03-03T18:49:33.590" v="1820" actId="20577"/>
        <pc:sldMkLst>
          <pc:docMk/>
          <pc:sldMk cId="3492435179" sldId="290"/>
        </pc:sldMkLst>
        <pc:spChg chg="mod">
          <ac:chgData name="Thomas Holmes" userId="f6b3d8e0-c227-45e1-a846-f5f03faa7cbf" providerId="ADAL" clId="{DFB0FD3C-601C-4133-B35F-408B151A1832}" dt="2025-03-03T17:15:56.913" v="693" actId="20577"/>
          <ac:spMkLst>
            <pc:docMk/>
            <pc:sldMk cId="3492435179" sldId="290"/>
            <ac:spMk id="3" creationId="{E4C6E69D-7A89-AD31-E90B-F1DC3FACB273}"/>
          </ac:spMkLst>
        </pc:spChg>
        <pc:spChg chg="del">
          <ac:chgData name="Thomas Holmes" userId="f6b3d8e0-c227-45e1-a846-f5f03faa7cbf" providerId="ADAL" clId="{DFB0FD3C-601C-4133-B35F-408B151A1832}" dt="2025-03-03T14:37:09.311" v="327" actId="478"/>
          <ac:spMkLst>
            <pc:docMk/>
            <pc:sldMk cId="3492435179" sldId="290"/>
            <ac:spMk id="12" creationId="{59D8EE6F-6B34-A1D7-8D9A-64AB3F2EE418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14" creationId="{0B84D74E-4126-3904-29D3-DEE61C392CC5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15" creationId="{28F2EA09-15FE-DC31-64E3-33BF77FD550E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19" creationId="{1AF09B79-19F3-C078-6A37-68ED36D130E0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" creationId="{2DC106AF-C741-BC1A-105F-17C0553B5D2F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3" creationId="{80069536-7643-9B8F-BBF7-F04E60187E58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53" creationId="{B2847C01-8C70-D62A-406C-84F70A1334C3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54" creationId="{AA913FC8-5B34-A3BC-B1A7-8D67B585CEAD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55" creationId="{8BB3FDF4-FD02-CCE5-5F3C-8F838CF0159D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56" creationId="{669A561E-4D9B-6135-EFAA-A2B8CC471071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57" creationId="{DD0E3237-A8F4-84E5-9EB9-903EF1E99588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58" creationId="{4DC5AA65-86CC-A877-AA3D-B949EB7D99F0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64" creationId="{D86439F5-9FF4-E262-24D5-2C7B6C991191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65" creationId="{82342936-7566-BD5F-69B0-1507C69CAE80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66" creationId="{FAF87EBF-9CE0-FDC7-F5A8-2EF2597E5CD5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67" creationId="{F9F3B6FB-86B6-AE0E-0D45-5B56B15AF571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69" creationId="{1A41F013-1DAB-5BA5-D33A-F2C26A74A873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70" creationId="{131096CF-822D-C9C2-8616-071E0CFF5249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71" creationId="{EAE3B3C2-0913-B8E0-4C1D-FAF7FF56CBDA}"/>
          </ac:spMkLst>
        </pc:spChg>
        <pc:spChg chg="add mod">
          <ac:chgData name="Thomas Holmes" userId="f6b3d8e0-c227-45e1-a846-f5f03faa7cbf" providerId="ADAL" clId="{DFB0FD3C-601C-4133-B35F-408B151A1832}" dt="2025-03-03T14:42:12.342" v="353"/>
          <ac:spMkLst>
            <pc:docMk/>
            <pc:sldMk cId="3492435179" sldId="290"/>
            <ac:spMk id="2072" creationId="{B35670B3-67BF-98A3-D728-1B9ADBCA4B1D}"/>
          </ac:spMkLst>
        </pc:spChg>
        <pc:spChg chg="add del mod">
          <ac:chgData name="Thomas Holmes" userId="f6b3d8e0-c227-45e1-a846-f5f03faa7cbf" providerId="ADAL" clId="{DFB0FD3C-601C-4133-B35F-408B151A1832}" dt="2025-03-03T14:46:25.952" v="454" actId="478"/>
          <ac:spMkLst>
            <pc:docMk/>
            <pc:sldMk cId="3492435179" sldId="290"/>
            <ac:spMk id="2082" creationId="{F4F026C1-2CF8-E21D-F0FF-1E0E96C107ED}"/>
          </ac:spMkLst>
        </pc:spChg>
        <pc:spChg chg="add del mod">
          <ac:chgData name="Thomas Holmes" userId="f6b3d8e0-c227-45e1-a846-f5f03faa7cbf" providerId="ADAL" clId="{DFB0FD3C-601C-4133-B35F-408B151A1832}" dt="2025-03-03T14:46:25.952" v="454" actId="478"/>
          <ac:spMkLst>
            <pc:docMk/>
            <pc:sldMk cId="3492435179" sldId="290"/>
            <ac:spMk id="2083" creationId="{B7B4FAF3-1369-8BB8-E66D-736A844A178C}"/>
          </ac:spMkLst>
        </pc:spChg>
        <pc:spChg chg="add del">
          <ac:chgData name="Thomas Holmes" userId="f6b3d8e0-c227-45e1-a846-f5f03faa7cbf" providerId="ADAL" clId="{DFB0FD3C-601C-4133-B35F-408B151A1832}" dt="2025-03-03T14:46:25.952" v="454" actId="478"/>
          <ac:spMkLst>
            <pc:docMk/>
            <pc:sldMk cId="3492435179" sldId="290"/>
            <ac:spMk id="2084" creationId="{92426BB7-3999-1748-E23F-62009ED6DB0A}"/>
          </ac:spMkLst>
        </pc:spChg>
        <pc:spChg chg="add del mod">
          <ac:chgData name="Thomas Holmes" userId="f6b3d8e0-c227-45e1-a846-f5f03faa7cbf" providerId="ADAL" clId="{DFB0FD3C-601C-4133-B35F-408B151A1832}" dt="2025-03-03T14:46:25.952" v="454" actId="478"/>
          <ac:spMkLst>
            <pc:docMk/>
            <pc:sldMk cId="3492435179" sldId="290"/>
            <ac:spMk id="2085" creationId="{44A8F82C-0A3F-764D-BE5B-FD7B1249B688}"/>
          </ac:spMkLst>
        </pc:spChg>
        <pc:spChg chg="add del mod">
          <ac:chgData name="Thomas Holmes" userId="f6b3d8e0-c227-45e1-a846-f5f03faa7cbf" providerId="ADAL" clId="{DFB0FD3C-601C-4133-B35F-408B151A1832}" dt="2025-03-03T14:46:25.952" v="454" actId="478"/>
          <ac:spMkLst>
            <pc:docMk/>
            <pc:sldMk cId="3492435179" sldId="290"/>
            <ac:spMk id="2089" creationId="{63FA9933-3754-66B4-BBA1-BA64FA11AF28}"/>
          </ac:spMkLst>
        </pc:spChg>
        <pc:spChg chg="add del mod">
          <ac:chgData name="Thomas Holmes" userId="f6b3d8e0-c227-45e1-a846-f5f03faa7cbf" providerId="ADAL" clId="{DFB0FD3C-601C-4133-B35F-408B151A1832}" dt="2025-03-03T14:46:25.952" v="454" actId="478"/>
          <ac:spMkLst>
            <pc:docMk/>
            <pc:sldMk cId="3492435179" sldId="290"/>
            <ac:spMk id="2090" creationId="{30F5AC4C-BEB0-CA07-CE11-2D067B7611E9}"/>
          </ac:spMkLst>
        </pc:spChg>
        <pc:spChg chg="add del mod">
          <ac:chgData name="Thomas Holmes" userId="f6b3d8e0-c227-45e1-a846-f5f03faa7cbf" providerId="ADAL" clId="{DFB0FD3C-601C-4133-B35F-408B151A1832}" dt="2025-03-03T14:42:52.475" v="434" actId="478"/>
          <ac:spMkLst>
            <pc:docMk/>
            <pc:sldMk cId="3492435179" sldId="290"/>
            <ac:spMk id="2094" creationId="{DD738E2E-A5CD-7FC1-C6D3-9F2C9C780D0D}"/>
          </ac:spMkLst>
        </pc:spChg>
        <pc:spChg chg="add del">
          <ac:chgData name="Thomas Holmes" userId="f6b3d8e0-c227-45e1-a846-f5f03faa7cbf" providerId="ADAL" clId="{DFB0FD3C-601C-4133-B35F-408B151A1832}" dt="2025-03-03T14:46:25.952" v="454" actId="478"/>
          <ac:spMkLst>
            <pc:docMk/>
            <pc:sldMk cId="3492435179" sldId="290"/>
            <ac:spMk id="2095" creationId="{E084AB60-1A37-B31D-CD84-EE9E95007462}"/>
          </ac:spMkLst>
        </pc:spChg>
        <pc:spChg chg="add del mod">
          <ac:chgData name="Thomas Holmes" userId="f6b3d8e0-c227-45e1-a846-f5f03faa7cbf" providerId="ADAL" clId="{DFB0FD3C-601C-4133-B35F-408B151A1832}" dt="2025-03-03T14:43:01.133" v="441" actId="478"/>
          <ac:spMkLst>
            <pc:docMk/>
            <pc:sldMk cId="3492435179" sldId="290"/>
            <ac:spMk id="2096" creationId="{995F7CDB-776D-6D6B-D8B3-C1D70F9E0737}"/>
          </ac:spMkLst>
        </pc:spChg>
        <pc:spChg chg="add mod">
          <ac:chgData name="Thomas Holmes" userId="f6b3d8e0-c227-45e1-a846-f5f03faa7cbf" providerId="ADAL" clId="{DFB0FD3C-601C-4133-B35F-408B151A1832}" dt="2025-03-03T14:45:22.613" v="446"/>
          <ac:spMkLst>
            <pc:docMk/>
            <pc:sldMk cId="3492435179" sldId="290"/>
            <ac:spMk id="2113" creationId="{AA31C665-0005-C1F3-FC43-A355B047C265}"/>
          </ac:spMkLst>
        </pc:spChg>
        <pc:spChg chg="add mod">
          <ac:chgData name="Thomas Holmes" userId="f6b3d8e0-c227-45e1-a846-f5f03faa7cbf" providerId="ADAL" clId="{DFB0FD3C-601C-4133-B35F-408B151A1832}" dt="2025-03-03T14:45:22.613" v="446"/>
          <ac:spMkLst>
            <pc:docMk/>
            <pc:sldMk cId="3492435179" sldId="290"/>
            <ac:spMk id="2114" creationId="{B8E44DC6-3582-F804-4472-08D2F75EE403}"/>
          </ac:spMkLst>
        </pc:spChg>
        <pc:spChg chg="add mod">
          <ac:chgData name="Thomas Holmes" userId="f6b3d8e0-c227-45e1-a846-f5f03faa7cbf" providerId="ADAL" clId="{DFB0FD3C-601C-4133-B35F-408B151A1832}" dt="2025-03-03T14:45:22.613" v="446"/>
          <ac:spMkLst>
            <pc:docMk/>
            <pc:sldMk cId="3492435179" sldId="290"/>
            <ac:spMk id="2115" creationId="{1A5511FC-D249-D091-DC0D-0BD570FCDDB2}"/>
          </ac:spMkLst>
        </pc:spChg>
        <pc:spChg chg="add mod">
          <ac:chgData name="Thomas Holmes" userId="f6b3d8e0-c227-45e1-a846-f5f03faa7cbf" providerId="ADAL" clId="{DFB0FD3C-601C-4133-B35F-408B151A1832}" dt="2025-03-03T14:45:22.613" v="446"/>
          <ac:spMkLst>
            <pc:docMk/>
            <pc:sldMk cId="3492435179" sldId="290"/>
            <ac:spMk id="2116" creationId="{970AD0FE-5FD5-D5E5-5633-DBC10FF1F5EC}"/>
          </ac:spMkLst>
        </pc:spChg>
        <pc:spChg chg="add mod">
          <ac:chgData name="Thomas Holmes" userId="f6b3d8e0-c227-45e1-a846-f5f03faa7cbf" providerId="ADAL" clId="{DFB0FD3C-601C-4133-B35F-408B151A1832}" dt="2025-03-03T14:45:22.613" v="446"/>
          <ac:spMkLst>
            <pc:docMk/>
            <pc:sldMk cId="3492435179" sldId="290"/>
            <ac:spMk id="2117" creationId="{4B50A54C-F509-C66B-9F40-701A1AC3AF75}"/>
          </ac:spMkLst>
        </pc:spChg>
        <pc:spChg chg="add mod">
          <ac:chgData name="Thomas Holmes" userId="f6b3d8e0-c227-45e1-a846-f5f03faa7cbf" providerId="ADAL" clId="{DFB0FD3C-601C-4133-B35F-408B151A1832}" dt="2025-03-03T14:45:22.613" v="446"/>
          <ac:spMkLst>
            <pc:docMk/>
            <pc:sldMk cId="3492435179" sldId="290"/>
            <ac:spMk id="2118" creationId="{D96CB15E-DDE5-8A26-8DF3-D7F09A28A848}"/>
          </ac:spMkLst>
        </pc:spChg>
        <pc:spChg chg="del mod topLvl">
          <ac:chgData name="Thomas Holmes" userId="f6b3d8e0-c227-45e1-a846-f5f03faa7cbf" providerId="ADAL" clId="{DFB0FD3C-601C-4133-B35F-408B151A1832}" dt="2025-03-03T14:53:40.549" v="611" actId="478"/>
          <ac:spMkLst>
            <pc:docMk/>
            <pc:sldMk cId="3492435179" sldId="290"/>
            <ac:spMk id="2121" creationId="{79923059-39FD-D5AA-CE56-8596C2054763}"/>
          </ac:spMkLst>
        </pc:spChg>
        <pc:spChg chg="mod topLvl">
          <ac:chgData name="Thomas Holmes" userId="f6b3d8e0-c227-45e1-a846-f5f03faa7cbf" providerId="ADAL" clId="{DFB0FD3C-601C-4133-B35F-408B151A1832}" dt="2025-03-03T14:54:42.413" v="658" actId="20577"/>
          <ac:spMkLst>
            <pc:docMk/>
            <pc:sldMk cId="3492435179" sldId="290"/>
            <ac:spMk id="2122" creationId="{E2383DB2-16A9-A26A-6D26-55198CF301A7}"/>
          </ac:spMkLst>
        </pc:spChg>
        <pc:spChg chg="mod topLvl">
          <ac:chgData name="Thomas Holmes" userId="f6b3d8e0-c227-45e1-a846-f5f03faa7cbf" providerId="ADAL" clId="{DFB0FD3C-601C-4133-B35F-408B151A1832}" dt="2025-03-03T17:17:56.727" v="712" actId="20577"/>
          <ac:spMkLst>
            <pc:docMk/>
            <pc:sldMk cId="3492435179" sldId="290"/>
            <ac:spMk id="2123" creationId="{185541AC-B77C-FAAC-02C4-88492AD1BA70}"/>
          </ac:spMkLst>
        </pc:spChg>
        <pc:spChg chg="mod topLvl">
          <ac:chgData name="Thomas Holmes" userId="f6b3d8e0-c227-45e1-a846-f5f03faa7cbf" providerId="ADAL" clId="{DFB0FD3C-601C-4133-B35F-408B151A1832}" dt="2025-03-03T17:18:44.292" v="726" actId="14100"/>
          <ac:spMkLst>
            <pc:docMk/>
            <pc:sldMk cId="3492435179" sldId="290"/>
            <ac:spMk id="2124" creationId="{5F3C2EE3-D2E6-A5A8-E5BE-EDFF65B3E176}"/>
          </ac:spMkLst>
        </pc:spChg>
        <pc:spChg chg="mod topLvl">
          <ac:chgData name="Thomas Holmes" userId="f6b3d8e0-c227-45e1-a846-f5f03faa7cbf" providerId="ADAL" clId="{DFB0FD3C-601C-4133-B35F-408B151A1832}" dt="2025-03-03T18:49:33.590" v="1820" actId="20577"/>
          <ac:spMkLst>
            <pc:docMk/>
            <pc:sldMk cId="3492435179" sldId="290"/>
            <ac:spMk id="2125" creationId="{6879CD1B-0819-CF3D-E63E-C805456B3E72}"/>
          </ac:spMkLst>
        </pc:spChg>
        <pc:spChg chg="add">
          <ac:chgData name="Thomas Holmes" userId="f6b3d8e0-c227-45e1-a846-f5f03faa7cbf" providerId="ADAL" clId="{DFB0FD3C-601C-4133-B35F-408B151A1832}" dt="2025-03-03T14:48:52.605" v="455"/>
          <ac:spMkLst>
            <pc:docMk/>
            <pc:sldMk cId="3492435179" sldId="290"/>
            <ac:spMk id="2139" creationId="{92671AB7-0534-E66F-B5FB-758C0E451B9C}"/>
          </ac:spMkLst>
        </pc:spChg>
        <pc:spChg chg="add">
          <ac:chgData name="Thomas Holmes" userId="f6b3d8e0-c227-45e1-a846-f5f03faa7cbf" providerId="ADAL" clId="{DFB0FD3C-601C-4133-B35F-408B151A1832}" dt="2025-03-03T14:48:52.605" v="455"/>
          <ac:spMkLst>
            <pc:docMk/>
            <pc:sldMk cId="3492435179" sldId="290"/>
            <ac:spMk id="2140" creationId="{122BD78A-2114-7FDC-01BD-BF750BE5C6C1}"/>
          </ac:spMkLst>
        </pc:spChg>
        <pc:spChg chg="add">
          <ac:chgData name="Thomas Holmes" userId="f6b3d8e0-c227-45e1-a846-f5f03faa7cbf" providerId="ADAL" clId="{DFB0FD3C-601C-4133-B35F-408B151A1832}" dt="2025-03-03T14:48:52.605" v="455"/>
          <ac:spMkLst>
            <pc:docMk/>
            <pc:sldMk cId="3492435179" sldId="290"/>
            <ac:spMk id="2141" creationId="{ACCE02C2-4662-3FDD-525A-D13432AEAE34}"/>
          </ac:spMkLst>
        </pc:spChg>
        <pc:grpChg chg="add mod">
          <ac:chgData name="Thomas Holmes" userId="f6b3d8e0-c227-45e1-a846-f5f03faa7cbf" providerId="ADAL" clId="{DFB0FD3C-601C-4133-B35F-408B151A1832}" dt="2025-03-03T14:45:22.613" v="446"/>
          <ac:grpSpMkLst>
            <pc:docMk/>
            <pc:sldMk cId="3492435179" sldId="290"/>
            <ac:grpSpMk id="2097" creationId="{72AE8927-68CC-C384-7868-8774A7109345}"/>
          </ac:grpSpMkLst>
        </pc:grpChg>
        <pc:grpChg chg="add mod">
          <ac:chgData name="Thomas Holmes" userId="f6b3d8e0-c227-45e1-a846-f5f03faa7cbf" providerId="ADAL" clId="{DFB0FD3C-601C-4133-B35F-408B151A1832}" dt="2025-03-03T14:45:22.613" v="446"/>
          <ac:grpSpMkLst>
            <pc:docMk/>
            <pc:sldMk cId="3492435179" sldId="290"/>
            <ac:grpSpMk id="2098" creationId="{D566CCA1-836A-BCA6-79BC-AB175D6DDB98}"/>
          </ac:grpSpMkLst>
        </pc:grpChg>
        <pc:grpChg chg="add mod">
          <ac:chgData name="Thomas Holmes" userId="f6b3d8e0-c227-45e1-a846-f5f03faa7cbf" providerId="ADAL" clId="{DFB0FD3C-601C-4133-B35F-408B151A1832}" dt="2025-03-03T14:45:22.613" v="446"/>
          <ac:grpSpMkLst>
            <pc:docMk/>
            <pc:sldMk cId="3492435179" sldId="290"/>
            <ac:grpSpMk id="2099" creationId="{2A4E9BDA-A19F-7B48-3D5C-54F801DC1D6E}"/>
          </ac:grpSpMkLst>
        </pc:grpChg>
        <pc:grpChg chg="add del mod">
          <ac:chgData name="Thomas Holmes" userId="f6b3d8e0-c227-45e1-a846-f5f03faa7cbf" providerId="ADAL" clId="{DFB0FD3C-601C-4133-B35F-408B151A1832}" dt="2025-03-03T14:51:19.399" v="485" actId="165"/>
          <ac:grpSpMkLst>
            <pc:docMk/>
            <pc:sldMk cId="3492435179" sldId="290"/>
            <ac:grpSpMk id="2120" creationId="{42F613A5-DCDB-2804-47B9-4B87033EBA51}"/>
          </ac:grpSpMkLst>
        </pc:grpChg>
        <pc:grpChg chg="add del mod">
          <ac:chgData name="Thomas Holmes" userId="f6b3d8e0-c227-45e1-a846-f5f03faa7cbf" providerId="ADAL" clId="{DFB0FD3C-601C-4133-B35F-408B151A1832}" dt="2025-03-03T14:49:49.332" v="466" actId="165"/>
          <ac:grpSpMkLst>
            <pc:docMk/>
            <pc:sldMk cId="3492435179" sldId="290"/>
            <ac:grpSpMk id="2126" creationId="{BFC43626-1C1A-1580-B10A-3472A0E2C1B3}"/>
          </ac:grpSpMkLst>
        </pc:grpChg>
        <pc:graphicFrameChg chg="add mod">
          <ac:chgData name="Thomas Holmes" userId="f6b3d8e0-c227-45e1-a846-f5f03faa7cbf" providerId="ADAL" clId="{DFB0FD3C-601C-4133-B35F-408B151A1832}" dt="2025-03-03T14:41:58.891" v="352"/>
          <ac:graphicFrameMkLst>
            <pc:docMk/>
            <pc:sldMk cId="3492435179" sldId="290"/>
            <ac:graphicFrameMk id="5" creationId="{2A6C135A-CE60-776E-481C-A040D4E4EFD0}"/>
          </ac:graphicFrameMkLst>
        </pc:graphicFrameChg>
        <pc:graphicFrameChg chg="add mod">
          <ac:chgData name="Thomas Holmes" userId="f6b3d8e0-c227-45e1-a846-f5f03faa7cbf" providerId="ADAL" clId="{DFB0FD3C-601C-4133-B35F-408B151A1832}" dt="2025-03-03T14:41:58.891" v="352"/>
          <ac:graphicFrameMkLst>
            <pc:docMk/>
            <pc:sldMk cId="3492435179" sldId="290"/>
            <ac:graphicFrameMk id="6" creationId="{97D677EC-D8E2-B2AE-CF6B-A1A0F4211B62}"/>
          </ac:graphicFrameMkLst>
        </pc:graphicFrameChg>
        <pc:picChg chg="add mod">
          <ac:chgData name="Thomas Holmes" userId="f6b3d8e0-c227-45e1-a846-f5f03faa7cbf" providerId="ADAL" clId="{DFB0FD3C-601C-4133-B35F-408B151A1832}" dt="2025-03-03T14:40:46.830" v="351"/>
          <ac:picMkLst>
            <pc:docMk/>
            <pc:sldMk cId="3492435179" sldId="290"/>
            <ac:picMk id="2" creationId="{4D9BFA35-C0B0-B775-47AF-F6C97CBD2593}"/>
          </ac:picMkLst>
        </pc:picChg>
        <pc:picChg chg="del">
          <ac:chgData name="Thomas Holmes" userId="f6b3d8e0-c227-45e1-a846-f5f03faa7cbf" providerId="ADAL" clId="{DFB0FD3C-601C-4133-B35F-408B151A1832}" dt="2025-03-03T14:46:25.952" v="454" actId="478"/>
          <ac:picMkLst>
            <pc:docMk/>
            <pc:sldMk cId="3492435179" sldId="290"/>
            <ac:picMk id="4" creationId="{1FF27709-8460-A1B6-903A-D0A83F88F0BC}"/>
          </ac:picMkLst>
        </pc:picChg>
        <pc:picChg chg="del">
          <ac:chgData name="Thomas Holmes" userId="f6b3d8e0-c227-45e1-a846-f5f03faa7cbf" providerId="ADAL" clId="{DFB0FD3C-601C-4133-B35F-408B151A1832}" dt="2025-03-03T14:36:58.860" v="326" actId="478"/>
          <ac:picMkLst>
            <pc:docMk/>
            <pc:sldMk cId="3492435179" sldId="290"/>
            <ac:picMk id="9" creationId="{9334F097-7B75-4734-6CFE-A988466F9718}"/>
          </ac:picMkLst>
        </pc:picChg>
        <pc:picChg chg="del">
          <ac:chgData name="Thomas Holmes" userId="f6b3d8e0-c227-45e1-a846-f5f03faa7cbf" providerId="ADAL" clId="{DFB0FD3C-601C-4133-B35F-408B151A1832}" dt="2025-03-03T14:37:12.169" v="328" actId="478"/>
          <ac:picMkLst>
            <pc:docMk/>
            <pc:sldMk cId="3492435179" sldId="290"/>
            <ac:picMk id="16" creationId="{50B9D439-D5F9-9AB1-DC82-568E8A2212F8}"/>
          </ac:picMkLst>
        </pc:picChg>
        <pc:picChg chg="del">
          <ac:chgData name="Thomas Holmes" userId="f6b3d8e0-c227-45e1-a846-f5f03faa7cbf" providerId="ADAL" clId="{DFB0FD3C-601C-4133-B35F-408B151A1832}" dt="2025-03-03T14:37:12.169" v="328" actId="478"/>
          <ac:picMkLst>
            <pc:docMk/>
            <pc:sldMk cId="3492435179" sldId="290"/>
            <ac:picMk id="17" creationId="{316F776B-B6FD-C491-6511-09AFD41B5B6D}"/>
          </ac:picMkLst>
        </pc:picChg>
        <pc:picChg chg="del">
          <ac:chgData name="Thomas Holmes" userId="f6b3d8e0-c227-45e1-a846-f5f03faa7cbf" providerId="ADAL" clId="{DFB0FD3C-601C-4133-B35F-408B151A1832}" dt="2025-03-03T14:37:12.169" v="328" actId="478"/>
          <ac:picMkLst>
            <pc:docMk/>
            <pc:sldMk cId="3492435179" sldId="290"/>
            <ac:picMk id="18" creationId="{B7C74219-9833-C9A1-9EBD-6E8E131CF70D}"/>
          </ac:picMkLst>
        </pc:picChg>
        <pc:picChg chg="add mod">
          <ac:chgData name="Thomas Holmes" userId="f6b3d8e0-c227-45e1-a846-f5f03faa7cbf" providerId="ADAL" clId="{DFB0FD3C-601C-4133-B35F-408B151A1832}" dt="2025-03-03T14:42:12.342" v="353"/>
          <ac:picMkLst>
            <pc:docMk/>
            <pc:sldMk cId="3492435179" sldId="290"/>
            <ac:picMk id="2049" creationId="{A6C62041-E1F7-8133-139D-5643779798EB}"/>
          </ac:picMkLst>
        </pc:picChg>
        <pc:picChg chg="add mod">
          <ac:chgData name="Thomas Holmes" userId="f6b3d8e0-c227-45e1-a846-f5f03faa7cbf" providerId="ADAL" clId="{DFB0FD3C-601C-4133-B35F-408B151A1832}" dt="2025-03-03T14:42:12.342" v="353"/>
          <ac:picMkLst>
            <pc:docMk/>
            <pc:sldMk cId="3492435179" sldId="290"/>
            <ac:picMk id="2068" creationId="{6D0E8ED2-4147-C562-04C1-79F7F91A337C}"/>
          </ac:picMkLst>
        </pc:picChg>
        <pc:picChg chg="add mod">
          <ac:chgData name="Thomas Holmes" userId="f6b3d8e0-c227-45e1-a846-f5f03faa7cbf" providerId="ADAL" clId="{DFB0FD3C-601C-4133-B35F-408B151A1832}" dt="2025-03-03T14:42:12.342" v="353"/>
          <ac:picMkLst>
            <pc:docMk/>
            <pc:sldMk cId="3492435179" sldId="290"/>
            <ac:picMk id="2086" creationId="{E1BCE52F-C917-FFD7-B8A9-68739B14F481}"/>
          </ac:picMkLst>
        </pc:picChg>
        <pc:picChg chg="add mod">
          <ac:chgData name="Thomas Holmes" userId="f6b3d8e0-c227-45e1-a846-f5f03faa7cbf" providerId="ADAL" clId="{DFB0FD3C-601C-4133-B35F-408B151A1832}" dt="2025-03-03T14:42:12.342" v="353"/>
          <ac:picMkLst>
            <pc:docMk/>
            <pc:sldMk cId="3492435179" sldId="290"/>
            <ac:picMk id="2087" creationId="{8B78ABA6-83CB-267D-D9E4-E199DCA1BF36}"/>
          </ac:picMkLst>
        </pc:picChg>
        <pc:picChg chg="add mod">
          <ac:chgData name="Thomas Holmes" userId="f6b3d8e0-c227-45e1-a846-f5f03faa7cbf" providerId="ADAL" clId="{DFB0FD3C-601C-4133-B35F-408B151A1832}" dt="2025-03-03T14:42:12.342" v="353"/>
          <ac:picMkLst>
            <pc:docMk/>
            <pc:sldMk cId="3492435179" sldId="290"/>
            <ac:picMk id="2088" creationId="{281B5BAD-52BE-28C6-1397-13E4E993CC43}"/>
          </ac:picMkLst>
        </pc:picChg>
        <pc:picChg chg="add del mod">
          <ac:chgData name="Thomas Holmes" userId="f6b3d8e0-c227-45e1-a846-f5f03faa7cbf" providerId="ADAL" clId="{DFB0FD3C-601C-4133-B35F-408B151A1832}" dt="2025-03-03T14:46:19.052" v="453" actId="21"/>
          <ac:picMkLst>
            <pc:docMk/>
            <pc:sldMk cId="3492435179" sldId="290"/>
            <ac:picMk id="2108" creationId="{A8CDA142-BAB7-64CE-04B6-1535FE24777A}"/>
          </ac:picMkLst>
        </pc:picChg>
        <pc:picChg chg="add mod">
          <ac:chgData name="Thomas Holmes" userId="f6b3d8e0-c227-45e1-a846-f5f03faa7cbf" providerId="ADAL" clId="{DFB0FD3C-601C-4133-B35F-408B151A1832}" dt="2025-03-03T14:49:05.923" v="457" actId="1076"/>
          <ac:picMkLst>
            <pc:docMk/>
            <pc:sldMk cId="3492435179" sldId="290"/>
            <ac:picMk id="2136" creationId="{E5EAE616-7D34-FF5D-9940-3BF8C57791CE}"/>
          </ac:picMkLst>
        </pc:pic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7" creationId="{EB92BC09-04A1-1C3C-E8B9-F88FB7B301A3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8" creationId="{F60381F7-1C4B-5C08-2EF6-DAF4A48E6EDC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10" creationId="{A97543DE-EFB9-18EA-AD5A-A6BC9430AA3C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11" creationId="{5C0AF37D-0E37-9C1D-56B1-175C5412D60F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13" creationId="{F3196EB1-EEC0-766F-0936-44E4D17F8500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1" creationId="{51C63065-4108-ABC0-B094-EE36848F167E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2" creationId="{E2B3B0BD-F094-219D-26E8-20754D67AFDC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4" creationId="{DEF66598-88FA-53F0-F28B-08D5CBD300B7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5" creationId="{109A3415-1894-C2ED-DB1B-37C1D6F4628D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6" creationId="{81E5DB67-A925-C2D3-51AA-85B47B63A2E2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7" creationId="{8502BF96-A1FE-A9D0-E23E-E99355B57E9E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8" creationId="{2801B8A2-7676-5B1B-E733-1E887445484E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9" creationId="{FB6605B9-BB35-830B-AC23-2665C4A9670F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30" creationId="{7E1EE533-254D-4BE2-0B83-6C11EF20A129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31" creationId="{EFEA6EE5-D7C4-9B14-CF77-786C10B7F006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048" creationId="{E028F215-7FB2-5732-5CBF-B9F12C346D19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050" creationId="{B16B3776-A5B7-17A7-84B2-B6C8070F92FA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051" creationId="{9DCF5956-C642-3711-DC28-7673489F6ED7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052" creationId="{906A9FF6-BF91-74D7-DD73-075167FDF6D8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059" creationId="{D9D0239F-68F8-23BA-B634-B76FB85EDED1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060" creationId="{F6694D28-353D-D889-572D-BEFD1D2BED53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061" creationId="{3D000662-5349-E13D-26BF-73E0E19FEFA5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062" creationId="{581593A0-1FAB-0B12-55C0-144F62552B4B}"/>
          </ac:cxnSpMkLst>
        </pc:cxnChg>
        <pc:cxnChg chg="add mod">
          <ac:chgData name="Thomas Holmes" userId="f6b3d8e0-c227-45e1-a846-f5f03faa7cbf" providerId="ADAL" clId="{DFB0FD3C-601C-4133-B35F-408B151A1832}" dt="2025-03-03T14:42:12.342" v="353"/>
          <ac:cxnSpMkLst>
            <pc:docMk/>
            <pc:sldMk cId="3492435179" sldId="290"/>
            <ac:cxnSpMk id="2063" creationId="{6FABADFD-FF9D-42A2-7960-F9505225EEAB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73" creationId="{47A44C92-7C17-0597-2E7F-7FA38247E00E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74" creationId="{F8111AD0-0099-7754-00C5-E7735FA73A8E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75" creationId="{9C61FFE3-84D6-C7F4-7653-F805717F6A1D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76" creationId="{4EBF740D-C4EC-E1B5-0D14-966C1587303E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77" creationId="{2492CDB4-6B33-9ED2-E810-CC20773C6A20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78" creationId="{8E3EE270-2ECF-E52C-9297-15BA7002EA41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79" creationId="{B6C7B3D9-A7CC-2AB3-A725-13E24EF1FC27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80" creationId="{E9F6AAB0-714C-7605-FB83-03E3E8D3C448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81" creationId="{B01E692B-B4E5-5557-88D3-81524BBC21AB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91" creationId="{8E96DB5B-B8A6-4D57-B960-D0B176EA6F3E}"/>
          </ac:cxnSpMkLst>
        </pc:cxnChg>
        <pc:cxnChg chg="add del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92" creationId="{442BE698-19B9-FD9C-B94D-0A873DE36D71}"/>
          </ac:cxnSpMkLst>
        </pc:cxnChg>
        <pc:cxnChg chg="add del mod">
          <ac:chgData name="Thomas Holmes" userId="f6b3d8e0-c227-45e1-a846-f5f03faa7cbf" providerId="ADAL" clId="{DFB0FD3C-601C-4133-B35F-408B151A1832}" dt="2025-03-03T14:46:25.952" v="454" actId="478"/>
          <ac:cxnSpMkLst>
            <pc:docMk/>
            <pc:sldMk cId="3492435179" sldId="290"/>
            <ac:cxnSpMk id="2093" creationId="{CD5CD254-48E1-7214-EC79-211F01C3827A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00" creationId="{4AA58DD7-08F2-7F3D-14CB-D599B469F897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01" creationId="{0EEB9EC3-B21E-7C9B-4756-855D9E0EAB60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02" creationId="{C8541BFA-AD1D-ADB2-EEAE-EAA4368BCCD5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03" creationId="{F2B2C935-5E99-B0AC-6E16-27FE7B5365E3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04" creationId="{5FCB9017-855B-4D8B-78BA-CBAC0BF0579B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05" creationId="{FEC4077F-F403-CB04-F258-6C1E05711ACA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06" creationId="{1ACAD058-2415-A0B7-CB98-A0C1F57B85F2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07" creationId="{730070BB-227F-4A88-43B0-205E37B95008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09" creationId="{00FDCFDD-7944-44F1-DB42-EDE7237FE2BA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10" creationId="{DA4A70F3-0A53-82BE-B705-62B24E481D44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11" creationId="{63160DF8-1681-D357-E163-76EB88EF1B55}"/>
          </ac:cxnSpMkLst>
        </pc:cxnChg>
        <pc:cxnChg chg="add mod">
          <ac:chgData name="Thomas Holmes" userId="f6b3d8e0-c227-45e1-a846-f5f03faa7cbf" providerId="ADAL" clId="{DFB0FD3C-601C-4133-B35F-408B151A1832}" dt="2025-03-03T14:45:22.613" v="446"/>
          <ac:cxnSpMkLst>
            <pc:docMk/>
            <pc:sldMk cId="3492435179" sldId="290"/>
            <ac:cxnSpMk id="2112" creationId="{FBE28FF9-B555-43FA-587F-469253C0209B}"/>
          </ac:cxnSpMkLst>
        </pc:cxnChg>
        <pc:cxnChg chg="add del">
          <ac:chgData name="Thomas Holmes" userId="f6b3d8e0-c227-45e1-a846-f5f03faa7cbf" providerId="ADAL" clId="{DFB0FD3C-601C-4133-B35F-408B151A1832}" dt="2025-03-03T14:50:26.414" v="472" actId="478"/>
          <ac:cxnSpMkLst>
            <pc:docMk/>
            <pc:sldMk cId="3492435179" sldId="290"/>
            <ac:cxnSpMk id="2119" creationId="{B2C9819A-0CC9-418F-60DA-F30D610383BA}"/>
          </ac:cxnSpMkLst>
        </pc:cxnChg>
        <pc:cxnChg chg="mod topLvl">
          <ac:chgData name="Thomas Holmes" userId="f6b3d8e0-c227-45e1-a846-f5f03faa7cbf" providerId="ADAL" clId="{DFB0FD3C-601C-4133-B35F-408B151A1832}" dt="2025-03-03T14:52:18.580" v="498" actId="14100"/>
          <ac:cxnSpMkLst>
            <pc:docMk/>
            <pc:sldMk cId="3492435179" sldId="290"/>
            <ac:cxnSpMk id="2127" creationId="{C1665D6C-0076-879B-782E-8B6A01ADB1D8}"/>
          </ac:cxnSpMkLst>
        </pc:cxnChg>
        <pc:cxnChg chg="mod topLvl">
          <ac:chgData name="Thomas Holmes" userId="f6b3d8e0-c227-45e1-a846-f5f03faa7cbf" providerId="ADAL" clId="{DFB0FD3C-601C-4133-B35F-408B151A1832}" dt="2025-03-03T14:51:39.465" v="488" actId="14100"/>
          <ac:cxnSpMkLst>
            <pc:docMk/>
            <pc:sldMk cId="3492435179" sldId="290"/>
            <ac:cxnSpMk id="2128" creationId="{CC756B53-B253-F279-2060-0AEF9E4E25A3}"/>
          </ac:cxnSpMkLst>
        </pc:cxnChg>
        <pc:cxnChg chg="del mod topLvl">
          <ac:chgData name="Thomas Holmes" userId="f6b3d8e0-c227-45e1-a846-f5f03faa7cbf" providerId="ADAL" clId="{DFB0FD3C-601C-4133-B35F-408B151A1832}" dt="2025-03-03T14:51:53.325" v="491" actId="478"/>
          <ac:cxnSpMkLst>
            <pc:docMk/>
            <pc:sldMk cId="3492435179" sldId="290"/>
            <ac:cxnSpMk id="2129" creationId="{54D7A9C1-96DF-006D-10BA-FC0EE0EACB56}"/>
          </ac:cxnSpMkLst>
        </pc:cxnChg>
        <pc:cxnChg chg="del mod topLvl">
          <ac:chgData name="Thomas Holmes" userId="f6b3d8e0-c227-45e1-a846-f5f03faa7cbf" providerId="ADAL" clId="{DFB0FD3C-601C-4133-B35F-408B151A1832}" dt="2025-03-03T14:50:58.745" v="481" actId="478"/>
          <ac:cxnSpMkLst>
            <pc:docMk/>
            <pc:sldMk cId="3492435179" sldId="290"/>
            <ac:cxnSpMk id="2130" creationId="{50128AB5-C638-9F03-0DE3-45555BD6038B}"/>
          </ac:cxnSpMkLst>
        </pc:cxnChg>
        <pc:cxnChg chg="mod topLvl">
          <ac:chgData name="Thomas Holmes" userId="f6b3d8e0-c227-45e1-a846-f5f03faa7cbf" providerId="ADAL" clId="{DFB0FD3C-601C-4133-B35F-408B151A1832}" dt="2025-03-03T17:15:35.062" v="682" actId="14100"/>
          <ac:cxnSpMkLst>
            <pc:docMk/>
            <pc:sldMk cId="3492435179" sldId="290"/>
            <ac:cxnSpMk id="2131" creationId="{93132EC1-4223-A1B4-3963-030758EB69CA}"/>
          </ac:cxnSpMkLst>
        </pc:cxnChg>
        <pc:cxnChg chg="mod topLvl">
          <ac:chgData name="Thomas Holmes" userId="f6b3d8e0-c227-45e1-a846-f5f03faa7cbf" providerId="ADAL" clId="{DFB0FD3C-601C-4133-B35F-408B151A1832}" dt="2025-03-03T14:50:40.529" v="476" actId="14100"/>
          <ac:cxnSpMkLst>
            <pc:docMk/>
            <pc:sldMk cId="3492435179" sldId="290"/>
            <ac:cxnSpMk id="2132" creationId="{5AAE0744-CF04-38B6-65DD-D2C83351E960}"/>
          </ac:cxnSpMkLst>
        </pc:cxnChg>
        <pc:cxnChg chg="mod topLvl">
          <ac:chgData name="Thomas Holmes" userId="f6b3d8e0-c227-45e1-a846-f5f03faa7cbf" providerId="ADAL" clId="{DFB0FD3C-601C-4133-B35F-408B151A1832}" dt="2025-03-03T14:50:07.967" v="468" actId="1076"/>
          <ac:cxnSpMkLst>
            <pc:docMk/>
            <pc:sldMk cId="3492435179" sldId="290"/>
            <ac:cxnSpMk id="2133" creationId="{86EE9163-8575-E316-AAAB-5E68120DAAAD}"/>
          </ac:cxnSpMkLst>
        </pc:cxnChg>
        <pc:cxnChg chg="mod topLvl">
          <ac:chgData name="Thomas Holmes" userId="f6b3d8e0-c227-45e1-a846-f5f03faa7cbf" providerId="ADAL" clId="{DFB0FD3C-601C-4133-B35F-408B151A1832}" dt="2025-03-03T14:50:18.943" v="471" actId="1076"/>
          <ac:cxnSpMkLst>
            <pc:docMk/>
            <pc:sldMk cId="3492435179" sldId="290"/>
            <ac:cxnSpMk id="2134" creationId="{11BF1646-37B9-6D9E-B7E3-0E23269ACA2C}"/>
          </ac:cxnSpMkLst>
        </pc:cxnChg>
        <pc:cxnChg chg="mod topLvl">
          <ac:chgData name="Thomas Holmes" userId="f6b3d8e0-c227-45e1-a846-f5f03faa7cbf" providerId="ADAL" clId="{DFB0FD3C-601C-4133-B35F-408B151A1832}" dt="2025-03-03T14:49:49.332" v="466" actId="165"/>
          <ac:cxnSpMkLst>
            <pc:docMk/>
            <pc:sldMk cId="3492435179" sldId="290"/>
            <ac:cxnSpMk id="2135" creationId="{DBBC53C4-17F8-A619-5627-9ADA8AB0E9A5}"/>
          </ac:cxnSpMkLst>
        </pc:cxnChg>
        <pc:cxnChg chg="mod topLvl">
          <ac:chgData name="Thomas Holmes" userId="f6b3d8e0-c227-45e1-a846-f5f03faa7cbf" providerId="ADAL" clId="{DFB0FD3C-601C-4133-B35F-408B151A1832}" dt="2025-03-03T14:50:14.992" v="470" actId="1076"/>
          <ac:cxnSpMkLst>
            <pc:docMk/>
            <pc:sldMk cId="3492435179" sldId="290"/>
            <ac:cxnSpMk id="2137" creationId="{96A41FF1-C56D-E82E-16D4-7BBA839FFBCC}"/>
          </ac:cxnSpMkLst>
        </pc:cxnChg>
        <pc:cxnChg chg="mod topLvl">
          <ac:chgData name="Thomas Holmes" userId="f6b3d8e0-c227-45e1-a846-f5f03faa7cbf" providerId="ADAL" clId="{DFB0FD3C-601C-4133-B35F-408B151A1832}" dt="2025-03-03T14:50:12.050" v="469" actId="1076"/>
          <ac:cxnSpMkLst>
            <pc:docMk/>
            <pc:sldMk cId="3492435179" sldId="290"/>
            <ac:cxnSpMk id="2138" creationId="{F6F47CD8-E076-7AEA-2B94-7C2A10ACCE80}"/>
          </ac:cxnSpMkLst>
        </pc:cxnChg>
        <pc:cxnChg chg="add mod">
          <ac:chgData name="Thomas Holmes" userId="f6b3d8e0-c227-45e1-a846-f5f03faa7cbf" providerId="ADAL" clId="{DFB0FD3C-601C-4133-B35F-408B151A1832}" dt="2025-03-03T17:15:28.859" v="680" actId="14100"/>
          <ac:cxnSpMkLst>
            <pc:docMk/>
            <pc:sldMk cId="3492435179" sldId="290"/>
            <ac:cxnSpMk id="2150" creationId="{292A8413-42DF-8256-9C12-6D8682830C3B}"/>
          </ac:cxnSpMkLst>
        </pc:cxnChg>
        <pc:cxnChg chg="add del mod">
          <ac:chgData name="Thomas Holmes" userId="f6b3d8e0-c227-45e1-a846-f5f03faa7cbf" providerId="ADAL" clId="{DFB0FD3C-601C-4133-B35F-408B151A1832}" dt="2025-03-03T14:52:16.110" v="497" actId="478"/>
          <ac:cxnSpMkLst>
            <pc:docMk/>
            <pc:sldMk cId="3492435179" sldId="290"/>
            <ac:cxnSpMk id="2152" creationId="{BDC1D74C-A92B-8BE3-0BDB-B3E885CC2467}"/>
          </ac:cxnSpMkLst>
        </pc:cxnChg>
      </pc:sldChg>
      <pc:sldChg chg="addSp delSp modSp add mod">
        <pc:chgData name="Thomas Holmes" userId="f6b3d8e0-c227-45e1-a846-f5f03faa7cbf" providerId="ADAL" clId="{DFB0FD3C-601C-4133-B35F-408B151A1832}" dt="2025-03-03T18:49:12.020" v="1817" actId="27636"/>
        <pc:sldMkLst>
          <pc:docMk/>
          <pc:sldMk cId="838871652" sldId="291"/>
        </pc:sldMkLst>
        <pc:spChg chg="mod">
          <ac:chgData name="Thomas Holmes" userId="f6b3d8e0-c227-45e1-a846-f5f03faa7cbf" providerId="ADAL" clId="{DFB0FD3C-601C-4133-B35F-408B151A1832}" dt="2025-03-03T18:49:12.020" v="1817" actId="27636"/>
          <ac:spMkLst>
            <pc:docMk/>
            <pc:sldMk cId="838871652" sldId="291"/>
            <ac:spMk id="3" creationId="{E4C6E69D-7A89-AD31-E90B-F1DC3FACB273}"/>
          </ac:spMkLst>
        </pc:spChg>
        <pc:spChg chg="add mod">
          <ac:chgData name="Thomas Holmes" userId="f6b3d8e0-c227-45e1-a846-f5f03faa7cbf" providerId="ADAL" clId="{DFB0FD3C-601C-4133-B35F-408B151A1832}" dt="2025-03-03T18:20:09.106" v="1198" actId="20578"/>
          <ac:spMkLst>
            <pc:docMk/>
            <pc:sldMk cId="838871652" sldId="291"/>
            <ac:spMk id="5" creationId="{E9A52398-6AE0-4C6F-E21B-FCEAB4534F50}"/>
          </ac:spMkLst>
        </pc:spChg>
        <pc:spChg chg="del mod">
          <ac:chgData name="Thomas Holmes" userId="f6b3d8e0-c227-45e1-a846-f5f03faa7cbf" providerId="ADAL" clId="{DFB0FD3C-601C-4133-B35F-408B151A1832}" dt="2025-03-03T17:44:48.390" v="730" actId="478"/>
          <ac:spMkLst>
            <pc:docMk/>
            <pc:sldMk cId="838871652" sldId="291"/>
            <ac:spMk id="12" creationId="{59D8EE6F-6B34-A1D7-8D9A-64AB3F2EE418}"/>
          </ac:spMkLst>
        </pc:spChg>
        <pc:picChg chg="add mod">
          <ac:chgData name="Thomas Holmes" userId="f6b3d8e0-c227-45e1-a846-f5f03faa7cbf" providerId="ADAL" clId="{DFB0FD3C-601C-4133-B35F-408B151A1832}" dt="2025-03-03T17:45:02.492" v="734" actId="1076"/>
          <ac:picMkLst>
            <pc:docMk/>
            <pc:sldMk cId="838871652" sldId="291"/>
            <ac:picMk id="2" creationId="{3CAEC0D6-2F8E-BA7A-F374-41BF1ADE9EAA}"/>
          </ac:picMkLst>
        </pc:picChg>
        <pc:picChg chg="del">
          <ac:chgData name="Thomas Holmes" userId="f6b3d8e0-c227-45e1-a846-f5f03faa7cbf" providerId="ADAL" clId="{DFB0FD3C-601C-4133-B35F-408B151A1832}" dt="2025-03-03T17:44:44.910" v="728" actId="478"/>
          <ac:picMkLst>
            <pc:docMk/>
            <pc:sldMk cId="838871652" sldId="291"/>
            <ac:picMk id="9" creationId="{9334F097-7B75-4734-6CFE-A988466F9718}"/>
          </ac:picMkLst>
        </pc:picChg>
        <pc:picChg chg="del">
          <ac:chgData name="Thomas Holmes" userId="f6b3d8e0-c227-45e1-a846-f5f03faa7cbf" providerId="ADAL" clId="{DFB0FD3C-601C-4133-B35F-408B151A1832}" dt="2025-03-03T17:44:51.564" v="731" actId="478"/>
          <ac:picMkLst>
            <pc:docMk/>
            <pc:sldMk cId="838871652" sldId="291"/>
            <ac:picMk id="16" creationId="{50B9D439-D5F9-9AB1-DC82-568E8A2212F8}"/>
          </ac:picMkLst>
        </pc:picChg>
        <pc:picChg chg="del">
          <ac:chgData name="Thomas Holmes" userId="f6b3d8e0-c227-45e1-a846-f5f03faa7cbf" providerId="ADAL" clId="{DFB0FD3C-601C-4133-B35F-408B151A1832}" dt="2025-03-03T17:44:51.564" v="731" actId="478"/>
          <ac:picMkLst>
            <pc:docMk/>
            <pc:sldMk cId="838871652" sldId="291"/>
            <ac:picMk id="17" creationId="{316F776B-B6FD-C491-6511-09AFD41B5B6D}"/>
          </ac:picMkLst>
        </pc:picChg>
        <pc:picChg chg="del">
          <ac:chgData name="Thomas Holmes" userId="f6b3d8e0-c227-45e1-a846-f5f03faa7cbf" providerId="ADAL" clId="{DFB0FD3C-601C-4133-B35F-408B151A1832}" dt="2025-03-03T17:44:51.564" v="731" actId="478"/>
          <ac:picMkLst>
            <pc:docMk/>
            <pc:sldMk cId="838871652" sldId="291"/>
            <ac:picMk id="18" creationId="{B7C74219-9833-C9A1-9EBD-6E8E131CF70D}"/>
          </ac:picMkLst>
        </pc:picChg>
      </pc:sldChg>
      <pc:sldChg chg="delSp modSp add mod">
        <pc:chgData name="Thomas Holmes" userId="f6b3d8e0-c227-45e1-a846-f5f03faa7cbf" providerId="ADAL" clId="{DFB0FD3C-601C-4133-B35F-408B151A1832}" dt="2025-03-03T18:31:26.970" v="1807" actId="1076"/>
        <pc:sldMkLst>
          <pc:docMk/>
          <pc:sldMk cId="2223687190" sldId="292"/>
        </pc:sldMkLst>
        <pc:spChg chg="mod">
          <ac:chgData name="Thomas Holmes" userId="f6b3d8e0-c227-45e1-a846-f5f03faa7cbf" providerId="ADAL" clId="{DFB0FD3C-601C-4133-B35F-408B151A1832}" dt="2025-03-03T18:31:26.970" v="1807" actId="1076"/>
          <ac:spMkLst>
            <pc:docMk/>
            <pc:sldMk cId="2223687190" sldId="292"/>
            <ac:spMk id="8" creationId="{189B3453-47B7-7F4D-7EBB-66ACA8753A23}"/>
          </ac:spMkLst>
        </pc:spChg>
        <pc:spChg chg="del mod">
          <ac:chgData name="Thomas Holmes" userId="f6b3d8e0-c227-45e1-a846-f5f03faa7cbf" providerId="ADAL" clId="{DFB0FD3C-601C-4133-B35F-408B151A1832}" dt="2025-03-03T18:22:21.632" v="1228" actId="478"/>
          <ac:spMkLst>
            <pc:docMk/>
            <pc:sldMk cId="2223687190" sldId="292"/>
            <ac:spMk id="9" creationId="{463053DA-2A79-F945-49FB-CD2060E81824}"/>
          </ac:spMkLst>
        </pc:spChg>
        <pc:spChg chg="mod">
          <ac:chgData name="Thomas Holmes" userId="f6b3d8e0-c227-45e1-a846-f5f03faa7cbf" providerId="ADAL" clId="{DFB0FD3C-601C-4133-B35F-408B151A1832}" dt="2025-03-03T18:30:55.779" v="1804" actId="20577"/>
          <ac:spMkLst>
            <pc:docMk/>
            <pc:sldMk cId="2223687190" sldId="292"/>
            <ac:spMk id="13" creationId="{881013EA-9FA2-5AAB-AE22-CB62D7058E82}"/>
          </ac:spMkLst>
        </pc:spChg>
        <pc:spChg chg="del mod">
          <ac:chgData name="Thomas Holmes" userId="f6b3d8e0-c227-45e1-a846-f5f03faa7cbf" providerId="ADAL" clId="{DFB0FD3C-601C-4133-B35F-408B151A1832}" dt="2025-03-03T18:21:26.783" v="1202" actId="478"/>
          <ac:spMkLst>
            <pc:docMk/>
            <pc:sldMk cId="2223687190" sldId="292"/>
            <ac:spMk id="15" creationId="{835836F2-43B2-A1AE-625D-87A5A6759386}"/>
          </ac:spMkLst>
        </pc:spChg>
        <pc:spChg chg="del">
          <ac:chgData name="Thomas Holmes" userId="f6b3d8e0-c227-45e1-a846-f5f03faa7cbf" providerId="ADAL" clId="{DFB0FD3C-601C-4133-B35F-408B151A1832}" dt="2025-03-03T18:21:38.037" v="1210" actId="478"/>
          <ac:spMkLst>
            <pc:docMk/>
            <pc:sldMk cId="2223687190" sldId="292"/>
            <ac:spMk id="19" creationId="{2177FBA4-5571-B874-9E2A-9653C3543222}"/>
          </ac:spMkLst>
        </pc:spChg>
        <pc:spChg chg="del mod">
          <ac:chgData name="Thomas Holmes" userId="f6b3d8e0-c227-45e1-a846-f5f03faa7cbf" providerId="ADAL" clId="{DFB0FD3C-601C-4133-B35F-408B151A1832}" dt="2025-03-03T18:21:31.461" v="1206" actId="478"/>
          <ac:spMkLst>
            <pc:docMk/>
            <pc:sldMk cId="2223687190" sldId="292"/>
            <ac:spMk id="27" creationId="{D8793BFD-1537-97AE-81F7-C24CBB41FF61}"/>
          </ac:spMkLst>
        </pc:spChg>
        <pc:picChg chg="del">
          <ac:chgData name="Thomas Holmes" userId="f6b3d8e0-c227-45e1-a846-f5f03faa7cbf" providerId="ADAL" clId="{DFB0FD3C-601C-4133-B35F-408B151A1832}" dt="2025-03-03T18:21:27.817" v="1203" actId="478"/>
          <ac:picMkLst>
            <pc:docMk/>
            <pc:sldMk cId="2223687190" sldId="292"/>
            <ac:picMk id="7" creationId="{764DD084-1C3A-74DC-C667-46A3387E55E4}"/>
          </ac:picMkLst>
        </pc:picChg>
        <pc:picChg chg="del">
          <ac:chgData name="Thomas Holmes" userId="f6b3d8e0-c227-45e1-a846-f5f03faa7cbf" providerId="ADAL" clId="{DFB0FD3C-601C-4133-B35F-408B151A1832}" dt="2025-03-03T18:21:22.884" v="1200" actId="478"/>
          <ac:picMkLst>
            <pc:docMk/>
            <pc:sldMk cId="2223687190" sldId="292"/>
            <ac:picMk id="14" creationId="{A42004F2-46C2-0276-70B0-90BA20040868}"/>
          </ac:picMkLst>
        </pc:picChg>
        <pc:picChg chg="del">
          <ac:chgData name="Thomas Holmes" userId="f6b3d8e0-c227-45e1-a846-f5f03faa7cbf" providerId="ADAL" clId="{DFB0FD3C-601C-4133-B35F-408B151A1832}" dt="2025-03-03T18:21:28.889" v="1204" actId="478"/>
          <ac:picMkLst>
            <pc:docMk/>
            <pc:sldMk cId="2223687190" sldId="292"/>
            <ac:picMk id="18" creationId="{AF9A6751-9D17-29B1-94D2-4151873B13F0}"/>
          </ac:picMkLst>
        </pc:picChg>
        <pc:cxnChg chg="del">
          <ac:chgData name="Thomas Holmes" userId="f6b3d8e0-c227-45e1-a846-f5f03faa7cbf" providerId="ADAL" clId="{DFB0FD3C-601C-4133-B35F-408B151A1832}" dt="2025-03-03T18:21:34.640" v="1207" actId="478"/>
          <ac:cxnSpMkLst>
            <pc:docMk/>
            <pc:sldMk cId="2223687190" sldId="292"/>
            <ac:cxnSpMk id="20" creationId="{DE5805C2-BB27-59B2-3EBF-D23459877D94}"/>
          </ac:cxnSpMkLst>
        </pc:cxnChg>
        <pc:cxnChg chg="del">
          <ac:chgData name="Thomas Holmes" userId="f6b3d8e0-c227-45e1-a846-f5f03faa7cbf" providerId="ADAL" clId="{DFB0FD3C-601C-4133-B35F-408B151A1832}" dt="2025-03-03T18:21:35.597" v="1208" actId="478"/>
          <ac:cxnSpMkLst>
            <pc:docMk/>
            <pc:sldMk cId="2223687190" sldId="292"/>
            <ac:cxnSpMk id="24" creationId="{A01A28DD-D982-2756-9411-ED37158FEAA9}"/>
          </ac:cxnSpMkLst>
        </pc:cxnChg>
        <pc:cxnChg chg="del">
          <ac:chgData name="Thomas Holmes" userId="f6b3d8e0-c227-45e1-a846-f5f03faa7cbf" providerId="ADAL" clId="{DFB0FD3C-601C-4133-B35F-408B151A1832}" dt="2025-03-03T18:21:36.347" v="1209" actId="478"/>
          <ac:cxnSpMkLst>
            <pc:docMk/>
            <pc:sldMk cId="2223687190" sldId="292"/>
            <ac:cxnSpMk id="26" creationId="{00E36D6B-A355-FE5C-FEF2-89EFF0D76067}"/>
          </ac:cxnSpMkLst>
        </pc:cxnChg>
        <pc:cxnChg chg="del">
          <ac:chgData name="Thomas Holmes" userId="f6b3d8e0-c227-45e1-a846-f5f03faa7cbf" providerId="ADAL" clId="{DFB0FD3C-601C-4133-B35F-408B151A1832}" dt="2025-03-03T18:25:20.525" v="1504" actId="478"/>
          <ac:cxnSpMkLst>
            <pc:docMk/>
            <pc:sldMk cId="2223687190" sldId="292"/>
            <ac:cxnSpMk id="28" creationId="{12FD5E54-6EB1-D9DE-78C0-B979E724AA0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769D6-6B77-1932-E7A2-3FC71263B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B20F94-039D-4A4D-430B-893F40D8E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75680-47D9-5978-9AE2-A7B1B20CF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58A07-CEF5-A238-D362-7E91B3821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39F05-D580-367B-6873-86E275468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717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CD931-8013-F729-0436-F3CF5E645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6C6EB-71CB-0232-16D2-1EFC00C90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F6053-0317-7B36-81D0-46B38C9FB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4EB57-A7E2-61FE-53D7-188EDC326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AC861-FBB0-1DC5-AD67-C05EAE87A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66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2778B-1608-B70C-564E-DC34F9EBA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A32FC-9B6B-0F51-E163-5BFC2F3DA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3561D-532F-085C-6D48-9BAB5DB3C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B00DD-6E56-C1D7-937B-659866078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D857C-3A4A-B40A-15F4-2157F8E50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33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722E7-701D-E912-102B-E499E73B9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028A5-5C97-E3FB-4FC8-B9F0D3B6D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6A0C42-45A3-2EBD-F997-C7FA6537D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34C53-0871-4595-AAD5-EF76CA426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CA65D1-28BC-0A72-90FB-6E20B9C4C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77704-CF39-80B7-31F5-5FDB20C2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89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E0062-0E98-308B-063E-4D0CD845F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679B5-16D1-D57D-DCD4-5C37E315C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A7749-F2EA-6074-0B64-E972374463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ABDF85-3A93-FEB5-2AC6-5E76B8B4C4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CAC092-0FCC-5DDF-E261-8D6D3F9F1C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1C12E3-5DBF-9BD2-8F9D-C44953251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C42344-C59A-4CEC-8C7E-35FE55430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C8D743-DEF4-80EF-1853-B1B0F49A7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85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33A29-CBCA-B3E8-398B-63157B757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6159DE-67A2-A94D-04E3-E392B3746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F8EF7C-61A5-9585-3F91-FA911CA4A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87590E-7D12-551C-2E3B-7528D55F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21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AD703A-2E09-AC30-DD79-F14EF9503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FA5E79-70BE-C9B0-BA10-1F18394E3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B017C-91CE-6C6A-B37C-A2874D73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59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65A7-14D0-679B-BFD9-BE688CBF0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A9874-8D67-BEEC-EEEF-253E342D9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10BD6-0EB4-B7DA-86C5-EE9BE46F4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5181D-CDBD-1806-534B-BC8B5BFA2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0C111-E8AF-D64B-5489-47A4C36E9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15501-9830-6F4B-269F-E38B943F1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25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C1325-49A1-5087-34B8-8B071A0EB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91D18D-0830-9C6A-BC09-A0D3B3C2F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970BB-0054-5A84-6FC8-5DBE245A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920B5D-A39A-241C-B9DC-ECBFCE14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709944-985A-1B5F-9118-D077E8CF9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78E2C-D950-9CA9-375E-330A518E8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710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71BD6-0624-3C66-43E3-0B55C5DB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3B516A-2942-DDB9-7565-C058C3BFD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27117-C5ED-73D6-1573-10A6B23DB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D656E-13A8-64D7-FB21-7322691FB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40B1D-2C35-8632-BF55-0BC5219F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121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A5AE92-6A20-4F09-AADC-805332339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1206FB-5D2A-123A-BF8D-B9A45EE7B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0AD8B-EC55-730A-E5C7-B7755808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3ED36-A4EB-9A36-92E7-53147B30C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05652-B1E4-4537-F570-3D5B34AF7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092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54B441-62D5-309D-CCBF-1BC3FB2F8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4123C-8A1C-EAE2-06B2-F095E163D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1AE16-5ABE-1A84-B97D-2B244221F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63A9-1B36-45FC-85D9-D11CCD0A12B9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49AE5-C8CD-FE53-0BC1-858713DDA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610B2-106E-2ADC-AB53-4060CEA3F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9C3FF-9059-4DDC-85E5-B679322FE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09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C6E69D-7A89-AD31-E90B-F1DC3FACB273}"/>
              </a:ext>
            </a:extLst>
          </p:cNvPr>
          <p:cNvSpPr txBox="1">
            <a:spLocks/>
          </p:cNvSpPr>
          <p:nvPr/>
        </p:nvSpPr>
        <p:spPr>
          <a:xfrm>
            <a:off x="88440" y="1"/>
            <a:ext cx="7958279" cy="5486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Cycleway 50 – Camden to Tottenham Hale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F27709-8460-A1B6-903A-D0A83F88F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41" y="5895515"/>
            <a:ext cx="12015118" cy="823890"/>
          </a:xfrm>
          <a:prstGeom prst="rect">
            <a:avLst/>
          </a:prstGeom>
        </p:spPr>
      </p:pic>
      <p:pic>
        <p:nvPicPr>
          <p:cNvPr id="9" name="Picture 8" descr="Camden to Finsbury">
            <a:extLst>
              <a:ext uri="{FF2B5EF4-FFF2-40B4-BE49-F238E27FC236}">
                <a16:creationId xmlns:a16="http://schemas.microsoft.com/office/drawing/2014/main" id="{9334F097-7B75-4734-6CFE-A988466F9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544" y="481242"/>
            <a:ext cx="4168564" cy="58955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9D8EE6F-6B34-A1D7-8D9A-64AB3F2EE418}"/>
              </a:ext>
            </a:extLst>
          </p:cNvPr>
          <p:cNvSpPr txBox="1"/>
          <p:nvPr/>
        </p:nvSpPr>
        <p:spPr>
          <a:xfrm>
            <a:off x="247150" y="1351501"/>
            <a:ext cx="500150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Phase 1: Camden to Hungerford Rd 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 </a:t>
            </a:r>
          </a:p>
          <a:p>
            <a:r>
              <a:rPr lang="en-GB" sz="2400" dirty="0">
                <a:solidFill>
                  <a:srgbClr val="000000"/>
                </a:solidFill>
                <a:latin typeface="Source Sans Pro" panose="020B0604020202020204" pitchFamily="34" charset="0"/>
              </a:rPr>
              <a:t>Phase 2: Hungerford to Nags Head</a:t>
            </a:r>
          </a:p>
          <a:p>
            <a:endParaRPr lang="en-GB" sz="2400" b="0" i="0" dirty="0">
              <a:solidFill>
                <a:srgbClr val="000000"/>
              </a:solidFill>
              <a:effectLst/>
              <a:latin typeface="Source Sans Pro" panose="020B0604020202020204" pitchFamily="34" charset="0"/>
            </a:endParaRP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Phase 3: Nags Head Gyratory</a:t>
            </a:r>
          </a:p>
          <a:p>
            <a:endParaRPr lang="en-GB" sz="2400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r>
              <a:rPr lang="en-GB" sz="2400" dirty="0">
                <a:solidFill>
                  <a:srgbClr val="000000"/>
                </a:solidFill>
                <a:latin typeface="Source Sans Pro" panose="020B0604020202020204" pitchFamily="34" charset="0"/>
              </a:rPr>
              <a:t>Phase 4: Finsbury Park to Amhurst</a:t>
            </a:r>
          </a:p>
          <a:p>
            <a:endParaRPr lang="en-GB" sz="2400" b="0" i="0" dirty="0">
              <a:solidFill>
                <a:srgbClr val="000000"/>
              </a:solidFill>
              <a:effectLst/>
              <a:latin typeface="Source Sans Pro" panose="020B0604020202020204" pitchFamily="34" charset="0"/>
            </a:endParaRP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Phase 5: Amhurst to Tottenham Hale</a:t>
            </a:r>
          </a:p>
        </p:txBody>
      </p:sp>
      <p:pic>
        <p:nvPicPr>
          <p:cNvPr id="16" name="Graphic 15" descr="Checkmark with solid fill">
            <a:extLst>
              <a:ext uri="{FF2B5EF4-FFF2-40B4-BE49-F238E27FC236}">
                <a16:creationId xmlns:a16="http://schemas.microsoft.com/office/drawing/2014/main" id="{50B9D439-D5F9-9AB1-DC82-568E8A221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09361" y="2788567"/>
            <a:ext cx="542183" cy="542183"/>
          </a:xfrm>
          <a:prstGeom prst="rect">
            <a:avLst/>
          </a:prstGeom>
        </p:spPr>
      </p:pic>
      <p:pic>
        <p:nvPicPr>
          <p:cNvPr id="17" name="Graphic 16" descr="Checkmark with solid fill">
            <a:extLst>
              <a:ext uri="{FF2B5EF4-FFF2-40B4-BE49-F238E27FC236}">
                <a16:creationId xmlns:a16="http://schemas.microsoft.com/office/drawing/2014/main" id="{316F776B-B6FD-C491-6511-09AFD41B5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09363" y="1322110"/>
            <a:ext cx="542183" cy="542183"/>
          </a:xfrm>
          <a:prstGeom prst="rect">
            <a:avLst/>
          </a:prstGeom>
        </p:spPr>
      </p:pic>
      <p:pic>
        <p:nvPicPr>
          <p:cNvPr id="18" name="Graphic 17" descr="Checkmark with solid fill">
            <a:extLst>
              <a:ext uri="{FF2B5EF4-FFF2-40B4-BE49-F238E27FC236}">
                <a16:creationId xmlns:a16="http://schemas.microsoft.com/office/drawing/2014/main" id="{B7C74219-9833-C9A1-9EBD-6E8E131CF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09362" y="2022067"/>
            <a:ext cx="542183" cy="54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6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C6E69D-7A89-AD31-E90B-F1DC3FACB273}"/>
              </a:ext>
            </a:extLst>
          </p:cNvPr>
          <p:cNvSpPr txBox="1">
            <a:spLocks/>
          </p:cNvSpPr>
          <p:nvPr/>
        </p:nvSpPr>
        <p:spPr>
          <a:xfrm>
            <a:off x="88440" y="1"/>
            <a:ext cx="11185443" cy="54863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Cycleway 50 – Manor House to Amhurst park (The Woodberry Down section)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F27709-8460-A1B6-903A-D0A83F88F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41" y="5895515"/>
            <a:ext cx="12015118" cy="8238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CAEC0D6-2F8E-BA7A-F374-41BF1ADE9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773" y="548640"/>
            <a:ext cx="6994586" cy="56194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A52398-6AE0-4C6F-E21B-FCEAB4534F50}"/>
              </a:ext>
            </a:extLst>
          </p:cNvPr>
          <p:cNvSpPr txBox="1"/>
          <p:nvPr/>
        </p:nvSpPr>
        <p:spPr>
          <a:xfrm>
            <a:off x="202546" y="685800"/>
            <a:ext cx="441517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Number of scenarios tested:</a:t>
            </a:r>
          </a:p>
          <a:p>
            <a:endParaRPr lang="en-GB" sz="2400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r>
              <a:rPr lang="en-GB" sz="2400" dirty="0">
                <a:solidFill>
                  <a:srgbClr val="000000"/>
                </a:solidFill>
                <a:latin typeface="Source Sans Pro" panose="020B0604020202020204" pitchFamily="34" charset="0"/>
              </a:rPr>
              <a:t>With flow tracks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Bi-directional track North </a:t>
            </a:r>
          </a:p>
          <a:p>
            <a:r>
              <a:rPr lang="en-GB" sz="2400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Bi-directional track South</a:t>
            </a:r>
          </a:p>
          <a:p>
            <a:endParaRPr lang="en-GB" sz="2400" b="0" i="0" dirty="0">
              <a:solidFill>
                <a:srgbClr val="000000"/>
              </a:solidFill>
              <a:effectLst/>
              <a:latin typeface="Source Sans Pro" panose="020B0604020202020204" pitchFamily="34" charset="0"/>
            </a:endParaRPr>
          </a:p>
          <a:p>
            <a:r>
              <a:rPr lang="en-GB" sz="2400" dirty="0">
                <a:solidFill>
                  <a:srgbClr val="000000"/>
                </a:solidFill>
                <a:latin typeface="Source Sans Pro" panose="020B0604020202020204" pitchFamily="34" charset="0"/>
              </a:rPr>
              <a:t>Constraint is Manor House Junction:</a:t>
            </a:r>
          </a:p>
          <a:p>
            <a:endParaRPr lang="en-GB" sz="2400" b="0" i="0" dirty="0">
              <a:solidFill>
                <a:srgbClr val="000000"/>
              </a:solidFill>
              <a:effectLst/>
              <a:latin typeface="Source Sans Pro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96% capacity (low resilience)</a:t>
            </a:r>
          </a:p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Large volume right turn into Green Lanes</a:t>
            </a:r>
          </a:p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Bus Turn-around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Cycle faci</a:t>
            </a:r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lity</a:t>
            </a:r>
          </a:p>
        </p:txBody>
      </p:sp>
    </p:spTree>
    <p:extLst>
      <p:ext uri="{BB962C8B-B14F-4D97-AF65-F5344CB8AC3E}">
        <p14:creationId xmlns:p14="http://schemas.microsoft.com/office/powerpoint/2010/main" val="838871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C6E69D-7A89-AD31-E90B-F1DC3FACB273}"/>
              </a:ext>
            </a:extLst>
          </p:cNvPr>
          <p:cNvSpPr txBox="1">
            <a:spLocks/>
          </p:cNvSpPr>
          <p:nvPr/>
        </p:nvSpPr>
        <p:spPr>
          <a:xfrm>
            <a:off x="88440" y="1"/>
            <a:ext cx="7958279" cy="5486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Cycleway 50 – Finsbury Park to Amhurst</a:t>
            </a:r>
          </a:p>
        </p:txBody>
      </p:sp>
      <p:pic>
        <p:nvPicPr>
          <p:cNvPr id="2136" name="Picture 51">
            <a:extLst>
              <a:ext uri="{FF2B5EF4-FFF2-40B4-BE49-F238E27FC236}">
                <a16:creationId xmlns:a16="http://schemas.microsoft.com/office/drawing/2014/main" id="{E5EAE616-7D34-FF5D-9940-3BF8C5779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99" t="10950" b="4787"/>
          <a:stretch>
            <a:fillRect/>
          </a:stretch>
        </p:blipFill>
        <p:spPr bwMode="auto">
          <a:xfrm>
            <a:off x="282194" y="548640"/>
            <a:ext cx="10725912" cy="595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22" name="Speech Bubble: Rectangle 2121">
            <a:extLst>
              <a:ext uri="{FF2B5EF4-FFF2-40B4-BE49-F238E27FC236}">
                <a16:creationId xmlns:a16="http://schemas.microsoft.com/office/drawing/2014/main" id="{E2383DB2-16A9-A26A-6D26-55198CF301A7}"/>
              </a:ext>
            </a:extLst>
          </p:cNvPr>
          <p:cNvSpPr/>
          <p:nvPr/>
        </p:nvSpPr>
        <p:spPr>
          <a:xfrm>
            <a:off x="3592427" y="1225018"/>
            <a:ext cx="1555220" cy="734950"/>
          </a:xfrm>
          <a:prstGeom prst="wedgeRectCallout">
            <a:avLst>
              <a:gd name="adj1" fmla="val 86110"/>
              <a:gd name="adj2" fmla="val 80716"/>
            </a:avLst>
          </a:prstGeom>
          <a:solidFill>
            <a:srgbClr val="92D05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Two-Way cycling on Woodberry Grove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23" name="Speech Bubble: Rectangle 2122">
            <a:extLst>
              <a:ext uri="{FF2B5EF4-FFF2-40B4-BE49-F238E27FC236}">
                <a16:creationId xmlns:a16="http://schemas.microsoft.com/office/drawing/2014/main" id="{185541AC-B77C-FAAC-02C4-88492AD1BA70}"/>
              </a:ext>
            </a:extLst>
          </p:cNvPr>
          <p:cNvSpPr/>
          <p:nvPr/>
        </p:nvSpPr>
        <p:spPr>
          <a:xfrm>
            <a:off x="7277785" y="4539657"/>
            <a:ext cx="2359693" cy="1009205"/>
          </a:xfrm>
          <a:prstGeom prst="wedgeRectCallout">
            <a:avLst>
              <a:gd name="adj1" fmla="val -158422"/>
              <a:gd name="adj2" fmla="val -234321"/>
            </a:avLst>
          </a:prstGeom>
          <a:solidFill>
            <a:srgbClr val="92D05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crossing and new entrance into Finsbury Park connecting with the existing park road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24" name="Speech Bubble: Rectangle 2123">
            <a:extLst>
              <a:ext uri="{FF2B5EF4-FFF2-40B4-BE49-F238E27FC236}">
                <a16:creationId xmlns:a16="http://schemas.microsoft.com/office/drawing/2014/main" id="{5F3C2EE3-D2E6-A5A8-E5BE-EDFF65B3E176}"/>
              </a:ext>
            </a:extLst>
          </p:cNvPr>
          <p:cNvSpPr/>
          <p:nvPr/>
        </p:nvSpPr>
        <p:spPr>
          <a:xfrm>
            <a:off x="4629644" y="5300156"/>
            <a:ext cx="2503573" cy="1009204"/>
          </a:xfrm>
          <a:prstGeom prst="wedgeRectCallout">
            <a:avLst>
              <a:gd name="adj1" fmla="val -152474"/>
              <a:gd name="adj2" fmla="val -11822"/>
            </a:avLst>
          </a:prstGeom>
          <a:solidFill>
            <a:srgbClr val="92D05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Bi-directional cycling through Finsbury Park with connection to C50 at Finsbury Park Station Junction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25" name="Speech Bubble: Rectangle 2124">
            <a:extLst>
              <a:ext uri="{FF2B5EF4-FFF2-40B4-BE49-F238E27FC236}">
                <a16:creationId xmlns:a16="http://schemas.microsoft.com/office/drawing/2014/main" id="{6879CD1B-0819-CF3D-E63E-C805456B3E72}"/>
              </a:ext>
            </a:extLst>
          </p:cNvPr>
          <p:cNvSpPr/>
          <p:nvPr/>
        </p:nvSpPr>
        <p:spPr>
          <a:xfrm>
            <a:off x="8457631" y="2168615"/>
            <a:ext cx="2039909" cy="1269868"/>
          </a:xfrm>
          <a:prstGeom prst="wedgeRectCallout">
            <a:avLst>
              <a:gd name="adj1" fmla="val -102023"/>
              <a:gd name="adj2" fmla="val -90771"/>
            </a:avLst>
          </a:prstGeom>
          <a:solidFill>
            <a:srgbClr val="92D05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Bi-directional Track on the North side of Seven Sisters Road </a:t>
            </a:r>
            <a:r>
              <a:rPr lang="en-GB" sz="12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Woodberry </a:t>
            </a:r>
            <a:r>
              <a:rPr lang="en-GB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Grove and Amhurst Park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27" name="Straight Arrow Connector 2126">
            <a:extLst>
              <a:ext uri="{FF2B5EF4-FFF2-40B4-BE49-F238E27FC236}">
                <a16:creationId xmlns:a16="http://schemas.microsoft.com/office/drawing/2014/main" id="{C1665D6C-0076-879B-782E-8B6A01ADB1D8}"/>
              </a:ext>
            </a:extLst>
          </p:cNvPr>
          <p:cNvCxnSpPr>
            <a:cxnSpLocks/>
          </p:cNvCxnSpPr>
          <p:nvPr/>
        </p:nvCxnSpPr>
        <p:spPr>
          <a:xfrm flipH="1">
            <a:off x="4584873" y="1820762"/>
            <a:ext cx="1677539" cy="874483"/>
          </a:xfrm>
          <a:prstGeom prst="straightConnector1">
            <a:avLst/>
          </a:prstGeom>
          <a:ln w="317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28" name="Straight Arrow Connector 2127">
            <a:extLst>
              <a:ext uri="{FF2B5EF4-FFF2-40B4-BE49-F238E27FC236}">
                <a16:creationId xmlns:a16="http://schemas.microsoft.com/office/drawing/2014/main" id="{CC756B53-B253-F279-2060-0AEF9E4E25A3}"/>
              </a:ext>
            </a:extLst>
          </p:cNvPr>
          <p:cNvCxnSpPr>
            <a:cxnSpLocks/>
          </p:cNvCxnSpPr>
          <p:nvPr/>
        </p:nvCxnSpPr>
        <p:spPr>
          <a:xfrm flipH="1">
            <a:off x="2377600" y="3096665"/>
            <a:ext cx="2139689" cy="2424644"/>
          </a:xfrm>
          <a:prstGeom prst="straightConnector1">
            <a:avLst/>
          </a:prstGeom>
          <a:noFill/>
          <a:ln w="317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2131" name="Straight Arrow Connector 2130">
            <a:extLst>
              <a:ext uri="{FF2B5EF4-FFF2-40B4-BE49-F238E27FC236}">
                <a16:creationId xmlns:a16="http://schemas.microsoft.com/office/drawing/2014/main" id="{93132EC1-4223-A1B4-3963-030758EB69CA}"/>
              </a:ext>
            </a:extLst>
          </p:cNvPr>
          <p:cNvCxnSpPr>
            <a:cxnSpLocks/>
          </p:cNvCxnSpPr>
          <p:nvPr/>
        </p:nvCxnSpPr>
        <p:spPr>
          <a:xfrm flipH="1">
            <a:off x="7780407" y="1169702"/>
            <a:ext cx="266312" cy="320770"/>
          </a:xfrm>
          <a:prstGeom prst="straightConnector1">
            <a:avLst/>
          </a:prstGeom>
          <a:noFill/>
          <a:ln w="317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2132" name="Straight Arrow Connector 2131">
            <a:extLst>
              <a:ext uri="{FF2B5EF4-FFF2-40B4-BE49-F238E27FC236}">
                <a16:creationId xmlns:a16="http://schemas.microsoft.com/office/drawing/2014/main" id="{5AAE0744-CF04-38B6-65DD-D2C83351E960}"/>
              </a:ext>
            </a:extLst>
          </p:cNvPr>
          <p:cNvCxnSpPr>
            <a:cxnSpLocks/>
          </p:cNvCxnSpPr>
          <p:nvPr/>
        </p:nvCxnSpPr>
        <p:spPr>
          <a:xfrm flipH="1" flipV="1">
            <a:off x="6305925" y="1775586"/>
            <a:ext cx="240638" cy="393029"/>
          </a:xfrm>
          <a:prstGeom prst="straightConnector1">
            <a:avLst/>
          </a:prstGeom>
          <a:noFill/>
          <a:ln w="317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2133" name="Straight Arrow Connector 2132">
            <a:extLst>
              <a:ext uri="{FF2B5EF4-FFF2-40B4-BE49-F238E27FC236}">
                <a16:creationId xmlns:a16="http://schemas.microsoft.com/office/drawing/2014/main" id="{86EE9163-8575-E316-AAAB-5E68120DAAAD}"/>
              </a:ext>
            </a:extLst>
          </p:cNvPr>
          <p:cNvCxnSpPr/>
          <p:nvPr/>
        </p:nvCxnSpPr>
        <p:spPr>
          <a:xfrm flipH="1">
            <a:off x="1876947" y="5467947"/>
            <a:ext cx="516277" cy="289602"/>
          </a:xfrm>
          <a:prstGeom prst="straightConnector1">
            <a:avLst/>
          </a:prstGeom>
          <a:noFill/>
          <a:ln w="317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2134" name="Straight Arrow Connector 2133">
            <a:extLst>
              <a:ext uri="{FF2B5EF4-FFF2-40B4-BE49-F238E27FC236}">
                <a16:creationId xmlns:a16="http://schemas.microsoft.com/office/drawing/2014/main" id="{11BF1646-37B9-6D9E-B7E3-0E23269ACA2C}"/>
              </a:ext>
            </a:extLst>
          </p:cNvPr>
          <p:cNvCxnSpPr/>
          <p:nvPr/>
        </p:nvCxnSpPr>
        <p:spPr>
          <a:xfrm flipH="1" flipV="1">
            <a:off x="1555921" y="5494009"/>
            <a:ext cx="347313" cy="370851"/>
          </a:xfrm>
          <a:prstGeom prst="straightConnector1">
            <a:avLst/>
          </a:prstGeom>
          <a:noFill/>
          <a:ln w="317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2135" name="Straight Arrow Connector 2134">
            <a:extLst>
              <a:ext uri="{FF2B5EF4-FFF2-40B4-BE49-F238E27FC236}">
                <a16:creationId xmlns:a16="http://schemas.microsoft.com/office/drawing/2014/main" id="{DBBC53C4-17F8-A619-5627-9ADA8AB0E9A5}"/>
              </a:ext>
            </a:extLst>
          </p:cNvPr>
          <p:cNvCxnSpPr/>
          <p:nvPr/>
        </p:nvCxnSpPr>
        <p:spPr>
          <a:xfrm flipH="1">
            <a:off x="4517289" y="2695245"/>
            <a:ext cx="67584" cy="401420"/>
          </a:xfrm>
          <a:prstGeom prst="straightConnector1">
            <a:avLst/>
          </a:prstGeom>
          <a:noFill/>
          <a:ln w="317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2137" name="Straight Arrow Connector 2136">
            <a:extLst>
              <a:ext uri="{FF2B5EF4-FFF2-40B4-BE49-F238E27FC236}">
                <a16:creationId xmlns:a16="http://schemas.microsoft.com/office/drawing/2014/main" id="{96A41FF1-C56D-E82E-16D4-7BBA839FFBCC}"/>
              </a:ext>
            </a:extLst>
          </p:cNvPr>
          <p:cNvCxnSpPr/>
          <p:nvPr/>
        </p:nvCxnSpPr>
        <p:spPr>
          <a:xfrm flipH="1">
            <a:off x="1047951" y="5548862"/>
            <a:ext cx="535050" cy="369242"/>
          </a:xfrm>
          <a:prstGeom prst="straightConnector1">
            <a:avLst/>
          </a:prstGeom>
          <a:noFill/>
          <a:ln w="317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2138" name="Straight Arrow Connector 2137">
            <a:extLst>
              <a:ext uri="{FF2B5EF4-FFF2-40B4-BE49-F238E27FC236}">
                <a16:creationId xmlns:a16="http://schemas.microsoft.com/office/drawing/2014/main" id="{F6F47CD8-E076-7AEA-2B94-7C2A10ACCE80}"/>
              </a:ext>
            </a:extLst>
          </p:cNvPr>
          <p:cNvCxnSpPr/>
          <p:nvPr/>
        </p:nvCxnSpPr>
        <p:spPr>
          <a:xfrm flipH="1" flipV="1">
            <a:off x="1047951" y="5972957"/>
            <a:ext cx="403634" cy="514847"/>
          </a:xfrm>
          <a:prstGeom prst="straightConnector1">
            <a:avLst/>
          </a:prstGeom>
          <a:noFill/>
          <a:ln w="317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2139" name="Rectangle 108">
            <a:extLst>
              <a:ext uri="{FF2B5EF4-FFF2-40B4-BE49-F238E27FC236}">
                <a16:creationId xmlns:a16="http://schemas.microsoft.com/office/drawing/2014/main" id="{92671AB7-0534-E66F-B5FB-758C0E451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existing footway in the Park.</a:t>
            </a:r>
            <a:endParaRPr kumimoji="0" lang="en-GB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0" name="Rectangle 114">
            <a:extLst>
              <a:ext uri="{FF2B5EF4-FFF2-40B4-BE49-F238E27FC236}">
                <a16:creationId xmlns:a16="http://schemas.microsoft.com/office/drawing/2014/main" id="{122BD78A-2114-7FDC-01BD-BF750BE5C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085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141" name="Rectangle 115">
            <a:extLst>
              <a:ext uri="{FF2B5EF4-FFF2-40B4-BE49-F238E27FC236}">
                <a16:creationId xmlns:a16="http://schemas.microsoft.com/office/drawing/2014/main" id="{ACCE02C2-4662-3FDD-525A-D13432AEA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0850" y="42338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cxnSp>
        <p:nvCxnSpPr>
          <p:cNvPr id="2150" name="Straight Arrow Connector 2149">
            <a:extLst>
              <a:ext uri="{FF2B5EF4-FFF2-40B4-BE49-F238E27FC236}">
                <a16:creationId xmlns:a16="http://schemas.microsoft.com/office/drawing/2014/main" id="{292A8413-42DF-8256-9C12-6D8682830C3B}"/>
              </a:ext>
            </a:extLst>
          </p:cNvPr>
          <p:cNvCxnSpPr>
            <a:cxnSpLocks/>
          </p:cNvCxnSpPr>
          <p:nvPr/>
        </p:nvCxnSpPr>
        <p:spPr>
          <a:xfrm flipH="1">
            <a:off x="6546563" y="1490472"/>
            <a:ext cx="1234981" cy="678143"/>
          </a:xfrm>
          <a:prstGeom prst="straightConnector1">
            <a:avLst/>
          </a:prstGeom>
          <a:noFill/>
          <a:ln w="317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92435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8BAE50-79C7-FB0E-1031-1A5FAF38B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169"/>
            <a:ext cx="12192000" cy="65336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4E5F21-8AEB-AC89-8624-F0B6EC2FCC97}"/>
              </a:ext>
            </a:extLst>
          </p:cNvPr>
          <p:cNvSpPr txBox="1"/>
          <p:nvPr/>
        </p:nvSpPr>
        <p:spPr>
          <a:xfrm>
            <a:off x="349439" y="5313982"/>
            <a:ext cx="5651311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600" dirty="0"/>
              <a:t>C50 Woodberry Down</a:t>
            </a:r>
          </a:p>
          <a:p>
            <a:r>
              <a:rPr lang="en-GB" sz="2600" dirty="0"/>
              <a:t>Public realm strategy, updated Feb 2025</a:t>
            </a:r>
          </a:p>
        </p:txBody>
      </p:sp>
    </p:spTree>
    <p:extLst>
      <p:ext uri="{BB962C8B-B14F-4D97-AF65-F5344CB8AC3E}">
        <p14:creationId xmlns:p14="http://schemas.microsoft.com/office/powerpoint/2010/main" val="1040917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E73834-BDE4-6195-C314-B82A9215F5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5325" y="1462325"/>
            <a:ext cx="7459091" cy="47531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6D5B6A-0468-0181-6956-4F7334ED23B7}"/>
              </a:ext>
            </a:extLst>
          </p:cNvPr>
          <p:cNvSpPr txBox="1"/>
          <p:nvPr/>
        </p:nvSpPr>
        <p:spPr>
          <a:xfrm>
            <a:off x="2342134" y="1569066"/>
            <a:ext cx="2163191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700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Facilitate the masterplan and cultural strategy</a:t>
            </a:r>
          </a:p>
          <a:p>
            <a:pPr algn="r"/>
            <a:endParaRPr lang="en-GB" sz="1700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pPr algn="r"/>
            <a:r>
              <a:rPr lang="en-GB" sz="1700" dirty="0">
                <a:solidFill>
                  <a:srgbClr val="000000"/>
                </a:solidFill>
                <a:latin typeface="Source Sans Pro" panose="020B0604020202020204" pitchFamily="34" charset="0"/>
              </a:rPr>
              <a:t>Break down severance</a:t>
            </a:r>
          </a:p>
          <a:p>
            <a:pPr algn="r"/>
            <a:endParaRPr lang="en-GB" sz="1700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pPr algn="r"/>
            <a:r>
              <a:rPr lang="en-GB" sz="1700" dirty="0">
                <a:solidFill>
                  <a:srgbClr val="000000"/>
                </a:solidFill>
                <a:latin typeface="Source Sans Pro" panose="020B0604020202020204" pitchFamily="34" charset="0"/>
              </a:rPr>
              <a:t>Green Avenue – coherent identity</a:t>
            </a:r>
          </a:p>
          <a:p>
            <a:pPr algn="r"/>
            <a:endParaRPr lang="en-GB" sz="1700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pPr algn="r"/>
            <a:r>
              <a:rPr lang="en-GB" sz="1700" dirty="0">
                <a:solidFill>
                  <a:srgbClr val="000000"/>
                </a:solidFill>
                <a:latin typeface="Source Sans Pro" panose="020B0604020202020204" pitchFamily="34" charset="0"/>
              </a:rPr>
              <a:t>Linking green infrastructure across Seven Sisters Road, enhance biodiversity</a:t>
            </a:r>
          </a:p>
          <a:p>
            <a:pPr algn="r"/>
            <a:endParaRPr lang="en-GB" sz="1700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pPr algn="r"/>
            <a:r>
              <a:rPr lang="en-GB" sz="1700" dirty="0">
                <a:solidFill>
                  <a:srgbClr val="000000"/>
                </a:solidFill>
                <a:latin typeface="Source Sans Pro" panose="020B0604020202020204" pitchFamily="34" charset="0"/>
              </a:rPr>
              <a:t>Accessing public transport</a:t>
            </a:r>
            <a:endParaRPr lang="en-GB" sz="17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F4B9FB-429E-483F-3960-DB7FE216E8DD}"/>
              </a:ext>
            </a:extLst>
          </p:cNvPr>
          <p:cNvSpPr txBox="1"/>
          <p:nvPr/>
        </p:nvSpPr>
        <p:spPr>
          <a:xfrm>
            <a:off x="4637875" y="261996"/>
            <a:ext cx="60976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1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“Woodberry Down will be an open, welcoming place where people choose to live, feel safe, are in touch with the natural environment, benefit from a range of facilities for the community and have a strong sense of pride”</a:t>
            </a:r>
            <a:endParaRPr lang="en-GB" sz="1600" i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C6E69D-7A89-AD31-E90B-F1DC3FACB273}"/>
              </a:ext>
            </a:extLst>
          </p:cNvPr>
          <p:cNvSpPr txBox="1">
            <a:spLocks/>
          </p:cNvSpPr>
          <p:nvPr/>
        </p:nvSpPr>
        <p:spPr>
          <a:xfrm>
            <a:off x="88441" y="0"/>
            <a:ext cx="6557740" cy="8238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Public Realm Strategy</a:t>
            </a:r>
          </a:p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for Seven Sisters Road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F27709-8460-A1B6-903A-D0A83F88F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41" y="5895515"/>
            <a:ext cx="12015118" cy="823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85B473-038C-5A36-4C32-4E72F7D62D34}"/>
              </a:ext>
            </a:extLst>
          </p:cNvPr>
          <p:cNvSpPr txBox="1"/>
          <p:nvPr/>
        </p:nvSpPr>
        <p:spPr>
          <a:xfrm>
            <a:off x="178943" y="1216298"/>
            <a:ext cx="216319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i="0" dirty="0">
                <a:solidFill>
                  <a:srgbClr val="000000"/>
                </a:solidFill>
                <a:effectLst/>
                <a:latin typeface="NJFont Medium" panose="020B0603030304020204" pitchFamily="34" charset="0"/>
              </a:rPr>
              <a:t>1. Support the development vision for Woodberry Down</a:t>
            </a:r>
            <a:endParaRPr lang="en-GB" sz="2000" dirty="0">
              <a:latin typeface="NJFont Medium" panose="020B06030303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690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6F153B-DDFF-2166-2875-5AC85F701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41" y="5895515"/>
            <a:ext cx="12015118" cy="8238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A58A2E-E513-B9A5-A19C-6C4243031F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2678" y="138595"/>
            <a:ext cx="9859297" cy="589497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FA53AEB-4948-5CEB-70BB-B6F2C655B13A}"/>
              </a:ext>
            </a:extLst>
          </p:cNvPr>
          <p:cNvSpPr txBox="1">
            <a:spLocks/>
          </p:cNvSpPr>
          <p:nvPr/>
        </p:nvSpPr>
        <p:spPr>
          <a:xfrm>
            <a:off x="99162" y="42741"/>
            <a:ext cx="4187088" cy="8238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TfL Public Realm Strategy</a:t>
            </a:r>
          </a:p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for Seven Sisters Road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FF021C-6135-FE98-A700-F27ABD78B960}"/>
              </a:ext>
            </a:extLst>
          </p:cNvPr>
          <p:cNvSpPr txBox="1"/>
          <p:nvPr/>
        </p:nvSpPr>
        <p:spPr>
          <a:xfrm>
            <a:off x="7390816" y="3524515"/>
            <a:ext cx="870627" cy="498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Central square</a:t>
            </a: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53AF71F6-0DAD-07E9-BAA0-1C3204032740}"/>
              </a:ext>
            </a:extLst>
          </p:cNvPr>
          <p:cNvCxnSpPr>
            <a:cxnSpLocks/>
          </p:cNvCxnSpPr>
          <p:nvPr/>
        </p:nvCxnSpPr>
        <p:spPr>
          <a:xfrm rot="16200000" flipH="1">
            <a:off x="2316493" y="2356710"/>
            <a:ext cx="3545444" cy="2559433"/>
          </a:xfrm>
          <a:prstGeom prst="curvedConnector3">
            <a:avLst>
              <a:gd name="adj1" fmla="val 50000"/>
            </a:avLst>
          </a:prstGeom>
          <a:ln w="190500">
            <a:solidFill>
              <a:schemeClr val="accent6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D664E5A2-02A6-7C30-50F1-AE2BF0D82FE8}"/>
              </a:ext>
            </a:extLst>
          </p:cNvPr>
          <p:cNvCxnSpPr>
            <a:cxnSpLocks/>
          </p:cNvCxnSpPr>
          <p:nvPr/>
        </p:nvCxnSpPr>
        <p:spPr>
          <a:xfrm rot="16200000" flipH="1">
            <a:off x="9535606" y="2328640"/>
            <a:ext cx="2475514" cy="912582"/>
          </a:xfrm>
          <a:prstGeom prst="curvedConnector3">
            <a:avLst>
              <a:gd name="adj1" fmla="val 50000"/>
            </a:avLst>
          </a:prstGeom>
          <a:ln w="190500">
            <a:solidFill>
              <a:schemeClr val="accent6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C1C22E61-EA1D-F0CF-E55C-B534184A48B6}"/>
              </a:ext>
            </a:extLst>
          </p:cNvPr>
          <p:cNvCxnSpPr>
            <a:cxnSpLocks/>
          </p:cNvCxnSpPr>
          <p:nvPr/>
        </p:nvCxnSpPr>
        <p:spPr>
          <a:xfrm rot="16200000" flipV="1">
            <a:off x="9104509" y="533686"/>
            <a:ext cx="1607656" cy="817473"/>
          </a:xfrm>
          <a:prstGeom prst="curvedConnector3">
            <a:avLst>
              <a:gd name="adj1" fmla="val 50000"/>
            </a:avLst>
          </a:prstGeom>
          <a:ln w="190500">
            <a:solidFill>
              <a:schemeClr val="accent6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3D8952B-89E9-96DB-6AB0-06B47A362961}"/>
              </a:ext>
            </a:extLst>
          </p:cNvPr>
          <p:cNvSpPr txBox="1"/>
          <p:nvPr/>
        </p:nvSpPr>
        <p:spPr>
          <a:xfrm>
            <a:off x="145229" y="2484040"/>
            <a:ext cx="2552685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Generous pedestrian space where </a:t>
            </a:r>
            <a:r>
              <a:rPr lang="en-GB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green links and activity zones in the masterplan meet the street – places to stop, rest or play... Supporting active frontages and building entrances</a:t>
            </a:r>
          </a:p>
          <a:p>
            <a:endParaRPr lang="en-GB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Crossings on desire lines</a:t>
            </a:r>
          </a:p>
          <a:p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6F7A6E-3029-89D7-17FD-101C84297BE3}"/>
              </a:ext>
            </a:extLst>
          </p:cNvPr>
          <p:cNvSpPr txBox="1"/>
          <p:nvPr/>
        </p:nvSpPr>
        <p:spPr>
          <a:xfrm>
            <a:off x="88441" y="962486"/>
            <a:ext cx="21527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i="0" dirty="0">
                <a:solidFill>
                  <a:srgbClr val="000000"/>
                </a:solidFill>
                <a:effectLst/>
                <a:latin typeface="NJFont Medium" panose="020B0603030304020204" pitchFamily="34" charset="0"/>
              </a:rPr>
              <a:t>2. Support ground floor uses and break down severance</a:t>
            </a:r>
            <a:endParaRPr lang="en-GB" sz="2000" dirty="0">
              <a:latin typeface="NJFont Medium" panose="020B0603030304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EBA9B28-C1CE-2F05-7EAC-5CA7EAB96798}"/>
              </a:ext>
            </a:extLst>
          </p:cNvPr>
          <p:cNvSpPr/>
          <p:nvPr/>
        </p:nvSpPr>
        <p:spPr>
          <a:xfrm>
            <a:off x="7277100" y="3251200"/>
            <a:ext cx="1079500" cy="107950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068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4264A5D-7E93-3F27-93DC-455F6D74D6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9264" y="3181613"/>
            <a:ext cx="4084295" cy="27705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F7B6DD-B1A6-F320-368A-185EDC0892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8543" y="254017"/>
            <a:ext cx="4084295" cy="277050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16AC27-C2FD-CE88-7431-134AAB8BF6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41" y="5895515"/>
            <a:ext cx="12015118" cy="8238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89B3453-47B7-7F4D-7EBB-66ACA8753A23}"/>
              </a:ext>
            </a:extLst>
          </p:cNvPr>
          <p:cNvSpPr txBox="1">
            <a:spLocks/>
          </p:cNvSpPr>
          <p:nvPr/>
        </p:nvSpPr>
        <p:spPr>
          <a:xfrm>
            <a:off x="99162" y="42741"/>
            <a:ext cx="4187088" cy="8238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TfL Public Realm Strategy</a:t>
            </a:r>
          </a:p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for Seven Sisters Road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3053DA-2A79-F945-49FB-CD2060E81824}"/>
              </a:ext>
            </a:extLst>
          </p:cNvPr>
          <p:cNvSpPr txBox="1"/>
          <p:nvPr/>
        </p:nvSpPr>
        <p:spPr>
          <a:xfrm>
            <a:off x="200026" y="970141"/>
            <a:ext cx="45733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NJFont Medium" panose="020B0603030304020204" pitchFamily="34" charset="0"/>
              </a:rPr>
              <a:t>3. Creating a greener, more generously tree-lined street</a:t>
            </a:r>
            <a:endParaRPr lang="en-GB" sz="2000" dirty="0">
              <a:latin typeface="NJFont Medium" panose="020B0603030304020204" pitchFamily="34" charset="0"/>
            </a:endParaRPr>
          </a:p>
        </p:txBody>
      </p:sp>
      <p:pic>
        <p:nvPicPr>
          <p:cNvPr id="11" name="Picture 10" descr="A picture containing road, outdoor, tree, street&#10;&#10;Description automatically generated">
            <a:extLst>
              <a:ext uri="{FF2B5EF4-FFF2-40B4-BE49-F238E27FC236}">
                <a16:creationId xmlns:a16="http://schemas.microsoft.com/office/drawing/2014/main" id="{1EB832DE-2F62-DA04-EB1A-5AD7C0916D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7736" y="2489702"/>
            <a:ext cx="5030982" cy="332147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19038DD-B542-097E-FD02-98EC16465503}"/>
              </a:ext>
            </a:extLst>
          </p:cNvPr>
          <p:cNvSpPr txBox="1">
            <a:spLocks/>
          </p:cNvSpPr>
          <p:nvPr/>
        </p:nvSpPr>
        <p:spPr>
          <a:xfrm>
            <a:off x="1817736" y="5819697"/>
            <a:ext cx="2955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NJFont Book" panose="020B05030203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/>
              <a:t>Walworth Road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013EA-9FA2-5AAB-AE22-CB62D7058E82}"/>
              </a:ext>
            </a:extLst>
          </p:cNvPr>
          <p:cNvSpPr txBox="1"/>
          <p:nvPr/>
        </p:nvSpPr>
        <p:spPr>
          <a:xfrm>
            <a:off x="200026" y="1725795"/>
            <a:ext cx="5286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a) Improve the growing environment for existing mature trees, </a:t>
            </a:r>
            <a:r>
              <a:rPr lang="en-GB" dirty="0" err="1">
                <a:solidFill>
                  <a:srgbClr val="000000"/>
                </a:solidFill>
                <a:latin typeface="Source Sans Pro" panose="020B0604020202020204" pitchFamily="34" charset="0"/>
              </a:rPr>
              <a:t>eg</a:t>
            </a:r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 under-planting, joining tree pits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6022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16AC27-C2FD-CE88-7431-134AAB8BF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41" y="5895515"/>
            <a:ext cx="12015118" cy="8238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89B3453-47B7-7F4D-7EBB-66ACA8753A23}"/>
              </a:ext>
            </a:extLst>
          </p:cNvPr>
          <p:cNvSpPr txBox="1">
            <a:spLocks/>
          </p:cNvSpPr>
          <p:nvPr/>
        </p:nvSpPr>
        <p:spPr>
          <a:xfrm>
            <a:off x="99162" y="42741"/>
            <a:ext cx="4187088" cy="8238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TfL Public Realm Strategy</a:t>
            </a:r>
          </a:p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for Seven Sisters Road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A799E-74B1-8EE7-D80B-21FD8D9F1DF3}"/>
              </a:ext>
            </a:extLst>
          </p:cNvPr>
          <p:cNvSpPr txBox="1"/>
          <p:nvPr/>
        </p:nvSpPr>
        <p:spPr>
          <a:xfrm>
            <a:off x="200026" y="970141"/>
            <a:ext cx="45733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NJFont Medium" panose="020B0603030304020204" pitchFamily="34" charset="0"/>
              </a:rPr>
              <a:t>3. Creating a greener, more generously tree-lined street</a:t>
            </a:r>
            <a:endParaRPr lang="en-GB" sz="2000" dirty="0">
              <a:latin typeface="NJFont Medium" panose="020B06030303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48399C-13E1-B690-E82A-D073FE7A4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477" y="1470301"/>
            <a:ext cx="8120497" cy="44252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E1B3F1-D718-523F-9CAA-5C5DB21387CE}"/>
              </a:ext>
            </a:extLst>
          </p:cNvPr>
          <p:cNvSpPr txBox="1"/>
          <p:nvPr/>
        </p:nvSpPr>
        <p:spPr>
          <a:xfrm>
            <a:off x="200026" y="1725795"/>
            <a:ext cx="5553502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b) Taking opportunities to introduce new tree planting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Mostly adjacent to future development phases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Working with developers to find best locations for new trees (private land / highway land)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Using the tree line to help delineate cycle track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4913EB-A07C-072B-7744-4BCD994A9A8A}"/>
              </a:ext>
            </a:extLst>
          </p:cNvPr>
          <p:cNvSpPr txBox="1"/>
          <p:nvPr/>
        </p:nvSpPr>
        <p:spPr>
          <a:xfrm>
            <a:off x="6826613" y="1808621"/>
            <a:ext cx="9794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Phase 6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5953F8-7FEE-2F20-FC95-43E84C146B02}"/>
              </a:ext>
            </a:extLst>
          </p:cNvPr>
          <p:cNvSpPr txBox="1"/>
          <p:nvPr/>
        </p:nvSpPr>
        <p:spPr>
          <a:xfrm>
            <a:off x="9324648" y="4044979"/>
            <a:ext cx="9794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Phase 4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350C14-50B3-7C43-6492-D4772776DF7F}"/>
              </a:ext>
            </a:extLst>
          </p:cNvPr>
          <p:cNvSpPr txBox="1"/>
          <p:nvPr/>
        </p:nvSpPr>
        <p:spPr>
          <a:xfrm>
            <a:off x="374495" y="3682908"/>
            <a:ext cx="3026879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solidFill>
                  <a:srgbClr val="000000"/>
                </a:solidFill>
                <a:latin typeface="Source Sans Pro" panose="020B0604020202020204" pitchFamily="34" charset="0"/>
              </a:rPr>
              <a:t>Opportunity to work together to expand tree canopy cover</a:t>
            </a:r>
            <a:endParaRPr lang="en-GB" sz="16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4527D73-272A-11BB-15E5-88D0B00CD7F0}"/>
              </a:ext>
            </a:extLst>
          </p:cNvPr>
          <p:cNvCxnSpPr>
            <a:cxnSpLocks/>
          </p:cNvCxnSpPr>
          <p:nvPr/>
        </p:nvCxnSpPr>
        <p:spPr>
          <a:xfrm>
            <a:off x="3401374" y="3866322"/>
            <a:ext cx="380449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858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86915DA-957E-C0D2-8208-537A10758C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4474" y="2095126"/>
            <a:ext cx="6513960" cy="40085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16AC27-C2FD-CE88-7431-134AAB8BF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41" y="5895515"/>
            <a:ext cx="12015118" cy="8238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89B3453-47B7-7F4D-7EBB-66ACA8753A23}"/>
              </a:ext>
            </a:extLst>
          </p:cNvPr>
          <p:cNvSpPr txBox="1">
            <a:spLocks/>
          </p:cNvSpPr>
          <p:nvPr/>
        </p:nvSpPr>
        <p:spPr>
          <a:xfrm>
            <a:off x="99162" y="42741"/>
            <a:ext cx="4187088" cy="8238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TfL Public Realm Strategy</a:t>
            </a:r>
          </a:p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for Seven Sisters Road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A799E-74B1-8EE7-D80B-21FD8D9F1DF3}"/>
              </a:ext>
            </a:extLst>
          </p:cNvPr>
          <p:cNvSpPr txBox="1"/>
          <p:nvPr/>
        </p:nvSpPr>
        <p:spPr>
          <a:xfrm>
            <a:off x="200026" y="924213"/>
            <a:ext cx="45733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NJFont Medium" panose="020B0603030304020204" pitchFamily="34" charset="0"/>
              </a:rPr>
              <a:t>3. Creating a greener, more generously tree-lined street</a:t>
            </a:r>
            <a:endParaRPr lang="en-GB" sz="2000" dirty="0">
              <a:latin typeface="NJFont Medium" panose="020B06030303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E1B3F1-D718-523F-9CAA-5C5DB21387CE}"/>
              </a:ext>
            </a:extLst>
          </p:cNvPr>
          <p:cNvSpPr txBox="1"/>
          <p:nvPr/>
        </p:nvSpPr>
        <p:spPr>
          <a:xfrm>
            <a:off x="200026" y="1679866"/>
            <a:ext cx="4492144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Significant planting opportunities east of Woodberry Grove, where access roads have been removed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4913EB-A07C-072B-7744-4BCD994A9A8A}"/>
              </a:ext>
            </a:extLst>
          </p:cNvPr>
          <p:cNvSpPr txBox="1"/>
          <p:nvPr/>
        </p:nvSpPr>
        <p:spPr>
          <a:xfrm>
            <a:off x="8493512" y="2095127"/>
            <a:ext cx="9794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Phase 7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5953F8-7FEE-2F20-FC95-43E84C146B02}"/>
              </a:ext>
            </a:extLst>
          </p:cNvPr>
          <p:cNvSpPr txBox="1"/>
          <p:nvPr/>
        </p:nvSpPr>
        <p:spPr>
          <a:xfrm>
            <a:off x="10511871" y="4053826"/>
            <a:ext cx="9794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Phase 5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590CA3-6637-1812-F357-E6AC14B60F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5205" y="109181"/>
            <a:ext cx="3059460" cy="19085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FD2BB4-4F4D-41C2-4156-E2AAE7D3D8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387" y="3429000"/>
            <a:ext cx="3907783" cy="2446068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0D4F832-677F-4A5E-87A4-3E7D44FF770C}"/>
              </a:ext>
            </a:extLst>
          </p:cNvPr>
          <p:cNvSpPr txBox="1">
            <a:spLocks/>
          </p:cNvSpPr>
          <p:nvPr/>
        </p:nvSpPr>
        <p:spPr>
          <a:xfrm>
            <a:off x="2509587" y="5875067"/>
            <a:ext cx="4201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NJFont Book" panose="020B05030203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1400" b="0" dirty="0"/>
              <a:t>Sauchiehall Street, Glasgow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E087DB-A0D1-9BF6-A2CB-19A6BC7D1EC2}"/>
              </a:ext>
            </a:extLst>
          </p:cNvPr>
          <p:cNvSpPr txBox="1"/>
          <p:nvPr/>
        </p:nvSpPr>
        <p:spPr>
          <a:xfrm>
            <a:off x="200026" y="2734742"/>
            <a:ext cx="41483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Integrating a two-way cycle track with a median/verge that includes tree planting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1199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16AC27-C2FD-CE88-7431-134AAB8BF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41" y="5895515"/>
            <a:ext cx="12015118" cy="8238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89B3453-47B7-7F4D-7EBB-66ACA8753A23}"/>
              </a:ext>
            </a:extLst>
          </p:cNvPr>
          <p:cNvSpPr txBox="1">
            <a:spLocks/>
          </p:cNvSpPr>
          <p:nvPr/>
        </p:nvSpPr>
        <p:spPr>
          <a:xfrm>
            <a:off x="99162" y="42741"/>
            <a:ext cx="4187088" cy="8238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TfL Public Realm Strategy</a:t>
            </a:r>
          </a:p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for Seven Sisters Road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013EA-9FA2-5AAB-AE22-CB62D7058E82}"/>
              </a:ext>
            </a:extLst>
          </p:cNvPr>
          <p:cNvSpPr txBox="1"/>
          <p:nvPr/>
        </p:nvSpPr>
        <p:spPr>
          <a:xfrm>
            <a:off x="200026" y="1725795"/>
            <a:ext cx="38279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Working with phases that have been implemented or consented – layout is to have trees in the threshold space between building and footway</a:t>
            </a:r>
          </a:p>
          <a:p>
            <a:endParaRPr lang="en-GB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In some locations, footways may be wide enough to incorporate more tree planting at kerbside</a:t>
            </a:r>
          </a:p>
          <a:p>
            <a:endParaRPr lang="en-GB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Where footways are narrower, a second line of trees may be possible if the kerbs is built out (though underground constraints likely to limit this approach)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21E754-EDA8-3D81-1EA3-321A4DFD47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2271" y="1960643"/>
            <a:ext cx="4403572" cy="36933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F512D3-793D-B110-FF03-15B7153699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7825" y="106492"/>
            <a:ext cx="3562587" cy="234332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D5FDA10-ACFD-1219-55F5-7425C65BAB48}"/>
              </a:ext>
            </a:extLst>
          </p:cNvPr>
          <p:cNvSpPr txBox="1"/>
          <p:nvPr/>
        </p:nvSpPr>
        <p:spPr>
          <a:xfrm>
            <a:off x="200026" y="924213"/>
            <a:ext cx="45733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NJFont Medium" panose="020B0603030304020204" pitchFamily="34" charset="0"/>
              </a:rPr>
              <a:t>3. Creating a greener, more generously tree-lined street</a:t>
            </a:r>
            <a:endParaRPr lang="en-GB" sz="2000" dirty="0">
              <a:latin typeface="NJFont Medium" panose="020B06030303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3C862E-6687-EC49-CDD6-6F229F992093}"/>
              </a:ext>
            </a:extLst>
          </p:cNvPr>
          <p:cNvSpPr txBox="1"/>
          <p:nvPr/>
        </p:nvSpPr>
        <p:spPr>
          <a:xfrm>
            <a:off x="9130880" y="138595"/>
            <a:ext cx="27549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Opportunities to revisit threshold planting at Kick-Start Sites?</a:t>
            </a: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CAD8F1B-B651-9EE8-3285-843E1A5E73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0847" y="2884018"/>
            <a:ext cx="3214292" cy="257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41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16AC27-C2FD-CE88-7431-134AAB8BF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41" y="5895515"/>
            <a:ext cx="12015118" cy="8238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89B3453-47B7-7F4D-7EBB-66ACA8753A23}"/>
              </a:ext>
            </a:extLst>
          </p:cNvPr>
          <p:cNvSpPr txBox="1">
            <a:spLocks/>
          </p:cNvSpPr>
          <p:nvPr/>
        </p:nvSpPr>
        <p:spPr>
          <a:xfrm>
            <a:off x="99162" y="42741"/>
            <a:ext cx="4187088" cy="8238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TfL Public Realm Strategy</a:t>
            </a:r>
          </a:p>
          <a:p>
            <a:pPr algn="l"/>
            <a:r>
              <a:rPr lang="en-GB" sz="2400" spc="-4" dirty="0">
                <a:solidFill>
                  <a:srgbClr val="0019A8"/>
                </a:solidFill>
                <a:latin typeface="NJFont Medium"/>
              </a:rPr>
              <a:t>for Seven Sisters Road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3053DA-2A79-F945-49FB-CD2060E81824}"/>
              </a:ext>
            </a:extLst>
          </p:cNvPr>
          <p:cNvSpPr txBox="1"/>
          <p:nvPr/>
        </p:nvSpPr>
        <p:spPr>
          <a:xfrm>
            <a:off x="200025" y="962486"/>
            <a:ext cx="6957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NJFont Medium" panose="020B0603030304020204" pitchFamily="34" charset="0"/>
              </a:rPr>
              <a:t>4. Take opportunities to introduce sustainable drainage</a:t>
            </a:r>
            <a:endParaRPr lang="en-GB" sz="2000" dirty="0">
              <a:latin typeface="NJFont Medium" panose="020B06030303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013EA-9FA2-5AAB-AE22-CB62D7058E82}"/>
              </a:ext>
            </a:extLst>
          </p:cNvPr>
          <p:cNvSpPr txBox="1"/>
          <p:nvPr/>
        </p:nvSpPr>
        <p:spPr>
          <a:xfrm>
            <a:off x="225354" y="1465461"/>
            <a:ext cx="46640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Source Sans Pro" panose="020B0604020202020204" pitchFamily="34" charset="0"/>
              </a:rPr>
              <a:t>Raingardens possible at kerbside where there is wide existing footway or where development threshold could be opened up to give generous space for pedestrian movement</a:t>
            </a:r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64DD084-1C3A-74DC-C667-46A3387E5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0688" y="2593702"/>
            <a:ext cx="2570233" cy="342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5E8D84-E682-546F-F283-4E1FF75119BB}"/>
              </a:ext>
            </a:extLst>
          </p:cNvPr>
          <p:cNvSpPr txBox="1"/>
          <p:nvPr/>
        </p:nvSpPr>
        <p:spPr>
          <a:xfrm>
            <a:off x="5003481" y="5677183"/>
            <a:ext cx="306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JFont Book" panose="020B0503020304020204" pitchFamily="34" charset="0"/>
                <a:ea typeface="+mn-ea"/>
                <a:cs typeface="+mn-cs"/>
              </a:rPr>
              <a:t>Romford Road, Newham</a:t>
            </a:r>
          </a:p>
        </p:txBody>
      </p:sp>
      <p:pic>
        <p:nvPicPr>
          <p:cNvPr id="14" name="Picture 13" descr="A road with signs and cars on it&#10;&#10;AI-generated content may be incorrect.">
            <a:extLst>
              <a:ext uri="{FF2B5EF4-FFF2-40B4-BE49-F238E27FC236}">
                <a16:creationId xmlns:a16="http://schemas.microsoft.com/office/drawing/2014/main" id="{A42004F2-46C2-0276-70B0-90BA200408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705" y="2976025"/>
            <a:ext cx="4371494" cy="27011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5836F2-43B2-A1AE-625D-87A5A6759386}"/>
              </a:ext>
            </a:extLst>
          </p:cNvPr>
          <p:cNvSpPr txBox="1"/>
          <p:nvPr/>
        </p:nvSpPr>
        <p:spPr>
          <a:xfrm>
            <a:off x="1874118" y="5700836"/>
            <a:ext cx="529639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dirty="0">
                <a:latin typeface="NJFont Book"/>
              </a:rPr>
              <a:t>Raingarden, Tolworth, Kingston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F9A6751-9D17-29B1-94D2-4151873B1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7371" y="1464952"/>
            <a:ext cx="4050496" cy="317628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177FBA4-5571-B874-9E2A-9653C3543222}"/>
              </a:ext>
            </a:extLst>
          </p:cNvPr>
          <p:cNvSpPr txBox="1"/>
          <p:nvPr/>
        </p:nvSpPr>
        <p:spPr>
          <a:xfrm>
            <a:off x="7889629" y="4826697"/>
            <a:ext cx="39625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Source Sans Pro" panose="020B0604020202020204" pitchFamily="34" charset="0"/>
              </a:rPr>
              <a:t>If highway design allows for kerb build-out, could explore </a:t>
            </a:r>
            <a:r>
              <a:rPr lang="en-GB" sz="1400" dirty="0" err="1">
                <a:solidFill>
                  <a:srgbClr val="000000"/>
                </a:solidFill>
                <a:latin typeface="Source Sans Pro" panose="020B0604020202020204" pitchFamily="34" charset="0"/>
              </a:rPr>
              <a:t>SuDS</a:t>
            </a:r>
            <a:r>
              <a:rPr lang="en-GB" sz="1400" dirty="0">
                <a:solidFill>
                  <a:srgbClr val="000000"/>
                </a:solidFill>
                <a:latin typeface="Source Sans Pro" panose="020B0604020202020204" pitchFamily="34" charset="0"/>
              </a:rPr>
              <a:t> on that expanded space but it is likely that underground conditions would not allow it</a:t>
            </a:r>
            <a:endParaRPr lang="en-GB" sz="14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5805C2-BB27-59B2-3EBF-D23459877D94}"/>
              </a:ext>
            </a:extLst>
          </p:cNvPr>
          <p:cNvCxnSpPr>
            <a:cxnSpLocks/>
          </p:cNvCxnSpPr>
          <p:nvPr/>
        </p:nvCxnSpPr>
        <p:spPr>
          <a:xfrm flipV="1">
            <a:off x="9158707" y="3843867"/>
            <a:ext cx="586426" cy="9828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01A28DD-D982-2756-9411-ED37158FEAA9}"/>
              </a:ext>
            </a:extLst>
          </p:cNvPr>
          <p:cNvCxnSpPr>
            <a:cxnSpLocks/>
          </p:cNvCxnSpPr>
          <p:nvPr/>
        </p:nvCxnSpPr>
        <p:spPr>
          <a:xfrm flipH="1">
            <a:off x="10786533" y="2665790"/>
            <a:ext cx="558800" cy="310235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0E36D6B-A355-FE5C-FEF2-89EFF0D76067}"/>
              </a:ext>
            </a:extLst>
          </p:cNvPr>
          <p:cNvCxnSpPr>
            <a:cxnSpLocks/>
          </p:cNvCxnSpPr>
          <p:nvPr/>
        </p:nvCxnSpPr>
        <p:spPr>
          <a:xfrm flipH="1">
            <a:off x="7817084" y="4267495"/>
            <a:ext cx="558800" cy="310235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8793BFD-1537-97AE-81F7-C24CBB41FF61}"/>
              </a:ext>
            </a:extLst>
          </p:cNvPr>
          <p:cNvSpPr txBox="1"/>
          <p:nvPr/>
        </p:nvSpPr>
        <p:spPr>
          <a:xfrm>
            <a:off x="7817084" y="1095608"/>
            <a:ext cx="2245781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Source Sans Pro" panose="020B0604020202020204" pitchFamily="34" charset="0"/>
              </a:rPr>
              <a:t>Potential for raingardens – more likely to be possible on existing footway space</a:t>
            </a:r>
            <a:endParaRPr lang="en-GB" sz="14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2FD5E54-6EB1-D9DE-78C0-B979E724AA04}"/>
              </a:ext>
            </a:extLst>
          </p:cNvPr>
          <p:cNvCxnSpPr>
            <a:cxnSpLocks/>
          </p:cNvCxnSpPr>
          <p:nvPr/>
        </p:nvCxnSpPr>
        <p:spPr>
          <a:xfrm>
            <a:off x="9963684" y="1848929"/>
            <a:ext cx="1050527" cy="97197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901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16AC27-C2FD-CE88-7431-134AAB8BF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41" y="5895515"/>
            <a:ext cx="12015118" cy="8238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89B3453-47B7-7F4D-7EBB-66ACA8753A23}"/>
              </a:ext>
            </a:extLst>
          </p:cNvPr>
          <p:cNvSpPr txBox="1">
            <a:spLocks/>
          </p:cNvSpPr>
          <p:nvPr/>
        </p:nvSpPr>
        <p:spPr>
          <a:xfrm>
            <a:off x="272330" y="225621"/>
            <a:ext cx="2728158" cy="62477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spc="-4" dirty="0">
                <a:solidFill>
                  <a:srgbClr val="0019A8"/>
                </a:solidFill>
                <a:latin typeface="NJFont Medium"/>
              </a:rPr>
              <a:t>Summary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013EA-9FA2-5AAB-AE22-CB62D7058E82}"/>
              </a:ext>
            </a:extLst>
          </p:cNvPr>
          <p:cNvSpPr txBox="1"/>
          <p:nvPr/>
        </p:nvSpPr>
        <p:spPr>
          <a:xfrm>
            <a:off x="272330" y="1174042"/>
            <a:ext cx="10892494" cy="325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Source Sans Pro" panose="020B0604020202020204" pitchFamily="34" charset="0"/>
              </a:rPr>
              <a:t>Prove the feasibility of using Finsbury Park – June 2025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Source Sans Pro" panose="020B0604020202020204" pitchFamily="34" charset="0"/>
              </a:rPr>
              <a:t>Highway design Woodbury Grove to Amhurst Park – June 2025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Source Sans Pro" panose="020B0604020202020204" pitchFamily="34" charset="0"/>
              </a:rPr>
              <a:t>Developed the Urban Design principles ahead of new route feasibility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/>
              <a:t>Post June 2025 – Integrate highway &amp; Urban Design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5E8D84-E682-546F-F283-4E1FF75119BB}"/>
              </a:ext>
            </a:extLst>
          </p:cNvPr>
          <p:cNvSpPr txBox="1"/>
          <p:nvPr/>
        </p:nvSpPr>
        <p:spPr>
          <a:xfrm>
            <a:off x="5003481" y="5677183"/>
            <a:ext cx="3067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JFont Book" panose="020B0503020304020204" pitchFamily="34" charset="0"/>
                <a:ea typeface="+mn-ea"/>
                <a:cs typeface="+mn-cs"/>
              </a:rPr>
              <a:t>Romford Road, Newham</a:t>
            </a:r>
          </a:p>
        </p:txBody>
      </p:sp>
    </p:spTree>
    <p:extLst>
      <p:ext uri="{BB962C8B-B14F-4D97-AF65-F5344CB8AC3E}">
        <p14:creationId xmlns:p14="http://schemas.microsoft.com/office/powerpoint/2010/main" val="2223687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b270cb5-bbdf-487a-a69b-aef30ef82023">
      <UserInfo>
        <DisplayName/>
        <AccountId xsi:nil="true"/>
        <AccountType/>
      </UserInfo>
    </SharedWithUsers>
    <_activity xmlns="a197610c-1020-4a36-85f0-5cf368aff55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889DAF19EB104799ECDA4FC5014C88" ma:contentTypeVersion="18" ma:contentTypeDescription="Create a new document." ma:contentTypeScope="" ma:versionID="1aa56c77adebdc697b916939799f09b1">
  <xsd:schema xmlns:xsd="http://www.w3.org/2001/XMLSchema" xmlns:xs="http://www.w3.org/2001/XMLSchema" xmlns:p="http://schemas.microsoft.com/office/2006/metadata/properties" xmlns:ns3="a197610c-1020-4a36-85f0-5cf368aff55c" xmlns:ns4="db270cb5-bbdf-487a-a69b-aef30ef82023" targetNamespace="http://schemas.microsoft.com/office/2006/metadata/properties" ma:root="true" ma:fieldsID="bcab2b75cb6b7fee8118ba3976294561" ns3:_="" ns4:_="">
    <xsd:import namespace="a197610c-1020-4a36-85f0-5cf368aff55c"/>
    <xsd:import namespace="db270cb5-bbdf-487a-a69b-aef30ef820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97610c-1020-4a36-85f0-5cf368aff5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70cb5-bbdf-487a-a69b-aef30ef8202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6D91FF-2B4B-4FC5-8EC9-32F737CD0CE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db270cb5-bbdf-487a-a69b-aef30ef82023"/>
    <ds:schemaRef ds:uri="http://purl.org/dc/elements/1.1/"/>
    <ds:schemaRef ds:uri="http://schemas.microsoft.com/office/2006/metadata/properties"/>
    <ds:schemaRef ds:uri="http://schemas.microsoft.com/office/infopath/2007/PartnerControls"/>
    <ds:schemaRef ds:uri="a197610c-1020-4a36-85f0-5cf368aff55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CA83ADB-D527-434F-81F8-3989019941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1B2E2D-6A93-4EAC-8E19-157228132A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97610c-1020-4a36-85f0-5cf368aff55c"/>
    <ds:schemaRef ds:uri="db270cb5-bbdf-487a-a69b-aef30ef820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1824</TotalTime>
  <Words>698</Words>
  <Application>Microsoft Office PowerPoint</Application>
  <PresentationFormat>Widescreen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NJFont Book</vt:lpstr>
      <vt:lpstr>NJFont Medium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Lavelle</dc:creator>
  <cp:lastModifiedBy>Thomas Holmes</cp:lastModifiedBy>
  <cp:revision>9</cp:revision>
  <dcterms:created xsi:type="dcterms:W3CDTF">2023-11-02T13:51:49Z</dcterms:created>
  <dcterms:modified xsi:type="dcterms:W3CDTF">2025-03-03T18:49:35Z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384b6f1-2a55-4aeb-ad8e-a7fb5468eb36_Enabled">
    <vt:lpwstr>true</vt:lpwstr>
  </property>
  <property fmtid="{D5CDD505-2E9C-101B-9397-08002B2CF9AE}" pid="3" name="MSIP_Label_1384b6f1-2a55-4aeb-ad8e-a7fb5468eb36_SetDate">
    <vt:lpwstr>2023-11-02T14:45:36Z</vt:lpwstr>
  </property>
  <property fmtid="{D5CDD505-2E9C-101B-9397-08002B2CF9AE}" pid="4" name="MSIP_Label_1384b6f1-2a55-4aeb-ad8e-a7fb5468eb36_Method">
    <vt:lpwstr>Privileged</vt:lpwstr>
  </property>
  <property fmtid="{D5CDD505-2E9C-101B-9397-08002B2CF9AE}" pid="5" name="MSIP_Label_1384b6f1-2a55-4aeb-ad8e-a7fb5468eb36_Name">
    <vt:lpwstr>TfL Unclassified</vt:lpwstr>
  </property>
  <property fmtid="{D5CDD505-2E9C-101B-9397-08002B2CF9AE}" pid="6" name="MSIP_Label_1384b6f1-2a55-4aeb-ad8e-a7fb5468eb36_SiteId">
    <vt:lpwstr>1fbd65bf-5def-4eea-a692-a089c255346b</vt:lpwstr>
  </property>
  <property fmtid="{D5CDD505-2E9C-101B-9397-08002B2CF9AE}" pid="7" name="MSIP_Label_1384b6f1-2a55-4aeb-ad8e-a7fb5468eb36_ActionId">
    <vt:lpwstr>3fb54c96-bb27-47d3-903f-00d5df9d8f41</vt:lpwstr>
  </property>
  <property fmtid="{D5CDD505-2E9C-101B-9397-08002B2CF9AE}" pid="8" name="MSIP_Label_1384b6f1-2a55-4aeb-ad8e-a7fb5468eb36_ContentBits">
    <vt:lpwstr>0</vt:lpwstr>
  </property>
  <property fmtid="{D5CDD505-2E9C-101B-9397-08002B2CF9AE}" pid="9" name="ContentTypeId">
    <vt:lpwstr>0x01010008889DAF19EB104799ECDA4FC5014C88</vt:lpwstr>
  </property>
  <property fmtid="{D5CDD505-2E9C-101B-9397-08002B2CF9AE}" pid="10" name="ComplianceAssetId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MediaServiceImageTags">
    <vt:lpwstr/>
  </property>
</Properties>
</file>